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4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2DC815-7E54-4BFE-8414-E2F6421173B7}" v="1" dt="2022-11-05T01:33:26.2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89867-F49D-43C4-B2C3-95177F9B2C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506B2C-26AF-423D-BF02-5014826AD3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5A1839-79E3-4672-B6FD-03FD8319B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8630-E4B2-47E8-BC00-1F6BDC48A5E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A99A77-B1C3-4D31-AEDC-4F6EDA5D2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83A88-A8D0-481B-9A08-08644C2AD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9391-073D-4A04-AA93-9196113716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53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727DE-C810-4797-BF9E-5D6348C31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A8AF16-B2C2-4B50-9798-E77BE7EA82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40ED3E-8D9E-4E42-91B0-064C5E2D4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8630-E4B2-47E8-BC00-1F6BDC48A5E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1C538-5B7A-454D-A70A-1409F34F5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AD22F-EF1D-490C-8805-E3B9DB815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9391-073D-4A04-AA93-9196113716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687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79B242-5EE6-487A-8610-A4143B325B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900F2B-94A3-4532-AB57-AD35804F9F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C9905-95D8-4F48-AE88-4CD51D6F0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8630-E4B2-47E8-BC00-1F6BDC48A5E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F3B934-9B81-4AE5-9C5A-9EC4B5E09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80B027-4E36-4DCE-9763-3C00E2C15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9391-073D-4A04-AA93-9196113716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34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1BB8E-8F7B-475B-ACA3-AB6908E74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368A0-AC91-4A6D-8E37-CC97A86C0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CAEA1-E76B-43AD-B031-40C777B60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8630-E4B2-47E8-BC00-1F6BDC48A5E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FA6315-F8F1-4DD7-A786-10A051CCC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DFF654-AB38-4F20-AA98-49522B208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9391-073D-4A04-AA93-9196113716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41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E2C4E-8639-4B21-B3DC-B7AEB6896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0E5AC9-CA46-4A00-95DE-76BF7D2BB0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F29E4-1B89-49AA-9C13-905A67D3E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8630-E4B2-47E8-BC00-1F6BDC48A5E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9CB08-B23B-4675-B70B-AB73E2251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432126-548C-4FE2-85BF-95B0DD25A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9391-073D-4A04-AA93-9196113716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719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582AA-A14F-4A4B-805E-9DA246B21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A7196-23AB-4110-8F97-A19729C8D0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58E6CB-41D0-44B3-B150-E2CB3BDDD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C78152-9825-42CE-B98A-6FF502B18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8630-E4B2-47E8-BC00-1F6BDC48A5E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65E2B5-807E-4702-9F83-18D2A44A1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EF0888-8B81-4964-96D2-07E97737D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9391-073D-4A04-AA93-9196113716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90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E4BA9-56CF-49A1-A785-1FD0FB08F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A539A7-1516-41E8-8E59-821AB794F3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1C11F8-A3AB-4F8A-AFAB-FE8AC54FEF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5B347C-D94E-44F2-B44D-DD43C1A027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4AA26A-C4EE-429E-8C1B-63CA9CEE03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22CBE7-2298-4B65-BA67-A9C6DC395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8630-E4B2-47E8-BC00-1F6BDC48A5E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35EFD3-ACC6-4BF3-817F-27E37B441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6FBB6D-4A75-4A3F-8924-B37BDADC5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9391-073D-4A04-AA93-9196113716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554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2A338-B882-4494-AB59-F7074ECCE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6C148E-507D-45FC-A6D1-EA3BC8484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8630-E4B2-47E8-BC00-1F6BDC48A5E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9A11FD-5A99-4321-88A2-38186791A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422161-18A8-4007-81D4-4D7675ABD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9391-073D-4A04-AA93-9196113716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12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8EA908-1668-41C5-B794-E741AA604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8630-E4B2-47E8-BC00-1F6BDC48A5E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F0385D-A097-469B-9D48-CD9106317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11AC29-82E1-4223-B5A5-E4DA96A62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9391-073D-4A04-AA93-9196113716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444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E064C-1862-4D4B-BE87-213280B5D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7C190-5C4E-426A-BA7B-278580E1C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75180A-E2C9-4BDF-8B36-FCB9DE1BD8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A38FF-B2FC-49F2-9E96-BEA9F0C54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8630-E4B2-47E8-BC00-1F6BDC48A5E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7C74CA-CE02-4538-BE4E-BFE7DEC11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28DB20-5042-4BF8-B468-240B6DE44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9391-073D-4A04-AA93-9196113716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202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23C1F-F90A-4CB6-9C93-119640C74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DE936B-2AE6-43B3-931E-24558D67B7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3701E4-FA42-4583-9D3E-711E87BA62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BE9D84-FFAE-414A-B1B1-4C00C1837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8630-E4B2-47E8-BC00-1F6BDC48A5E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B4A632-B52F-404A-B41A-19AC335F8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903AE7-BF9B-43A4-B7C5-A78D6D9BD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79391-073D-4A04-AA93-9196113716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366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8E91A7-D774-4004-83F0-D6C80096F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A4A53F-EAF9-4225-9F04-1A78503D26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4B6F8-C386-42D7-A4AD-7646E94AA4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08630-E4B2-47E8-BC00-1F6BDC48A5E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8BBCD9-072F-47F9-A074-A2CDFD1891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3867DC-FE51-4B1E-A9E6-5940BB02B3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79391-073D-4A04-AA93-9196113716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496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rku.zoom.us/meetings/95225121737/invitations?signature=mVwC5UNvjRgV7kimoO7X8803-LUiddxjKAQVxDiq3m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 136">
            <a:extLst>
              <a:ext uri="{FF2B5EF4-FFF2-40B4-BE49-F238E27FC236}">
                <a16:creationId xmlns:a16="http://schemas.microsoft.com/office/drawing/2014/main" id="{7D8E67F2-F753-4E06-8229-4970A6725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83095" cy="6854272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9" name="Picture 138">
            <a:extLst>
              <a:ext uri="{FF2B5EF4-FFF2-40B4-BE49-F238E27FC236}">
                <a16:creationId xmlns:a16="http://schemas.microsoft.com/office/drawing/2014/main" id="{2EE1BDFD-564B-44A4-841A-50D6A8E75C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A533762-67E0-4B57-82AE-652B2EFF7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3671" y="2995750"/>
            <a:ext cx="7054490" cy="1985554"/>
          </a:xfrm>
        </p:spPr>
        <p:txBody>
          <a:bodyPr>
            <a:normAutofit fontScale="90000"/>
          </a:bodyPr>
          <a:lstStyle/>
          <a:p>
            <a:b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4800" b="1" dirty="0" err="1">
                <a:solidFill>
                  <a:schemeClr val="accent1">
                    <a:lumMod val="75000"/>
                  </a:schemeClr>
                </a:solidFill>
              </a:rPr>
              <a:t>Honours</a:t>
            </a: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  <a:t> Minor Degree </a:t>
            </a:r>
            <a:b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  <a:t>Program in Japanese Studies</a:t>
            </a:r>
            <a:b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100" b="1" dirty="0">
                <a:solidFill>
                  <a:srgbClr val="FF0000"/>
                </a:solidFill>
              </a:rPr>
              <a:t>Orientation Session</a:t>
            </a:r>
            <a:br>
              <a:rPr lang="en-US" sz="40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2200" b="1" dirty="0">
                <a:solidFill>
                  <a:schemeClr val="accent2">
                    <a:lumMod val="50000"/>
                  </a:schemeClr>
                </a:solidFill>
              </a:rPr>
              <a:t>Thursday, September 25, 11:30am-12:00pm </a:t>
            </a:r>
            <a:br>
              <a:rPr lang="en-US" sz="22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2200" b="1" dirty="0">
                <a:solidFill>
                  <a:schemeClr val="accent2">
                    <a:lumMod val="50000"/>
                  </a:schemeClr>
                </a:solidFill>
              </a:rPr>
              <a:t>DLLL AV room  Ross South 562</a:t>
            </a:r>
            <a:br>
              <a:rPr lang="en-US" sz="40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2200" b="1" dirty="0">
                <a:solidFill>
                  <a:schemeClr val="bg2">
                    <a:lumMod val="25000"/>
                  </a:schemeClr>
                </a:solidFill>
              </a:rPr>
              <a:t>Zoom link: </a:t>
            </a:r>
            <a:r>
              <a:rPr lang="en-US" altLang="ja-JP" sz="2000" dirty="0">
                <a:hlinkClick r:id="rId3"/>
              </a:rPr>
              <a:t>https://yorku.zoom.us/meetings/95225121737/invitations?signature=mVwC5UNvjRgV7kimoO7X8803-LUiddxjKAQVxDiq3mg</a:t>
            </a:r>
            <a:br>
              <a:rPr lang="en-US" altLang="ja-JP" sz="2000" dirty="0"/>
            </a:br>
            <a:r>
              <a:rPr lang="en-US" altLang="ja-JP" sz="2200" dirty="0"/>
              <a:t>Meeting ID: </a:t>
            </a:r>
            <a:r>
              <a:rPr lang="en-US" altLang="ja-JP" sz="2200" b="1" dirty="0"/>
              <a:t>952 2512 1737</a:t>
            </a:r>
            <a:br>
              <a:rPr lang="en-US" b="1" dirty="0">
                <a:solidFill>
                  <a:schemeClr val="bg2">
                    <a:lumMod val="25000"/>
                  </a:schemeClr>
                </a:solidFill>
              </a:rPr>
            </a:br>
            <a:br>
              <a:rPr lang="en-US" sz="1800" b="1" dirty="0">
                <a:solidFill>
                  <a:schemeClr val="bg2">
                    <a:lumMod val="25000"/>
                  </a:schemeClr>
                </a:solidFill>
              </a:rPr>
            </a:br>
            <a:br>
              <a:rPr lang="en-US" sz="1800" b="1" dirty="0">
                <a:solidFill>
                  <a:schemeClr val="bg2">
                    <a:lumMod val="25000"/>
                  </a:schemeClr>
                </a:solidFill>
              </a:rPr>
            </a:br>
            <a:br>
              <a:rPr lang="en-US" b="1" dirty="0">
                <a:solidFill>
                  <a:schemeClr val="bg2">
                    <a:lumMod val="25000"/>
                  </a:schemeClr>
                </a:solidFill>
              </a:rPr>
            </a:br>
            <a:br>
              <a:rPr lang="en-US" sz="1800" b="1" dirty="0">
                <a:solidFill>
                  <a:schemeClr val="bg2">
                    <a:lumMod val="25000"/>
                  </a:schemeClr>
                </a:solidFill>
              </a:rPr>
            </a:br>
            <a:br>
              <a:rPr lang="en-US" sz="54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        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41" name="Freeform 60">
            <a:extLst>
              <a:ext uri="{FF2B5EF4-FFF2-40B4-BE49-F238E27FC236}">
                <a16:creationId xmlns:a16="http://schemas.microsoft.com/office/drawing/2014/main" id="{007B8288-68CC-4847-8419-CF535B6B7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3882" y="0"/>
            <a:ext cx="3880988" cy="2206512"/>
          </a:xfrm>
          <a:custGeom>
            <a:avLst/>
            <a:gdLst>
              <a:gd name="connsiteX0" fmla="*/ 20753 w 3960193"/>
              <a:gd name="connsiteY0" fmla="*/ 0 h 2251543"/>
              <a:gd name="connsiteX1" fmla="*/ 3939440 w 3960193"/>
              <a:gd name="connsiteY1" fmla="*/ 0 h 2251543"/>
              <a:gd name="connsiteX2" fmla="*/ 3949969 w 3960193"/>
              <a:gd name="connsiteY2" fmla="*/ 68994 h 2251543"/>
              <a:gd name="connsiteX3" fmla="*/ 3960193 w 3960193"/>
              <a:gd name="connsiteY3" fmla="*/ 271447 h 2251543"/>
              <a:gd name="connsiteX4" fmla="*/ 1980096 w 3960193"/>
              <a:gd name="connsiteY4" fmla="*/ 2251543 h 2251543"/>
              <a:gd name="connsiteX5" fmla="*/ 0 w 3960193"/>
              <a:gd name="connsiteY5" fmla="*/ 271447 h 2251543"/>
              <a:gd name="connsiteX6" fmla="*/ 10224 w 3960193"/>
              <a:gd name="connsiteY6" fmla="*/ 68994 h 225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60193" h="2251543">
                <a:moveTo>
                  <a:pt x="20753" y="0"/>
                </a:moveTo>
                <a:lnTo>
                  <a:pt x="3939440" y="0"/>
                </a:lnTo>
                <a:lnTo>
                  <a:pt x="3949969" y="68994"/>
                </a:lnTo>
                <a:cubicBezTo>
                  <a:pt x="3956730" y="135559"/>
                  <a:pt x="3960193" y="203099"/>
                  <a:pt x="3960193" y="271447"/>
                </a:cubicBezTo>
                <a:cubicBezTo>
                  <a:pt x="3960193" y="1365024"/>
                  <a:pt x="3073674" y="2251543"/>
                  <a:pt x="1980096" y="2251543"/>
                </a:cubicBezTo>
                <a:cubicBezTo>
                  <a:pt x="886519" y="2251543"/>
                  <a:pt x="0" y="1365024"/>
                  <a:pt x="0" y="271447"/>
                </a:cubicBezTo>
                <a:cubicBezTo>
                  <a:pt x="0" y="203099"/>
                  <a:pt x="3463" y="135559"/>
                  <a:pt x="10224" y="68994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6DF06B97-47E3-4A25-9B0D-7E9EF6AB09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1496" y="437871"/>
            <a:ext cx="2532690" cy="911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" name="Freeform 68">
            <a:extLst>
              <a:ext uri="{FF2B5EF4-FFF2-40B4-BE49-F238E27FC236}">
                <a16:creationId xmlns:a16="http://schemas.microsoft.com/office/drawing/2014/main" id="{32BA8EA8-C1B6-4309-B674-F9F399B962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912701"/>
            <a:ext cx="4942589" cy="3945299"/>
          </a:xfrm>
          <a:custGeom>
            <a:avLst/>
            <a:gdLst>
              <a:gd name="connsiteX0" fmla="*/ 2223943 w 4942589"/>
              <a:gd name="connsiteY0" fmla="*/ 0 h 3945299"/>
              <a:gd name="connsiteX1" fmla="*/ 4942589 w 4942589"/>
              <a:gd name="connsiteY1" fmla="*/ 2718646 h 3945299"/>
              <a:gd name="connsiteX2" fmla="*/ 4728945 w 4942589"/>
              <a:gd name="connsiteY2" fmla="*/ 3776866 h 3945299"/>
              <a:gd name="connsiteX3" fmla="*/ 4647806 w 4942589"/>
              <a:gd name="connsiteY3" fmla="*/ 3945299 h 3945299"/>
              <a:gd name="connsiteX4" fmla="*/ 0 w 4942589"/>
              <a:gd name="connsiteY4" fmla="*/ 3945299 h 3945299"/>
              <a:gd name="connsiteX5" fmla="*/ 0 w 4942589"/>
              <a:gd name="connsiteY5" fmla="*/ 1157971 h 3945299"/>
              <a:gd name="connsiteX6" fmla="*/ 126104 w 4942589"/>
              <a:gd name="connsiteY6" fmla="*/ 989335 h 3945299"/>
              <a:gd name="connsiteX7" fmla="*/ 2223943 w 4942589"/>
              <a:gd name="connsiteY7" fmla="*/ 0 h 394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42589" h="3945299">
                <a:moveTo>
                  <a:pt x="2223943" y="0"/>
                </a:moveTo>
                <a:cubicBezTo>
                  <a:pt x="3725410" y="0"/>
                  <a:pt x="4942589" y="1217179"/>
                  <a:pt x="4942589" y="2718646"/>
                </a:cubicBezTo>
                <a:cubicBezTo>
                  <a:pt x="4942589" y="3094013"/>
                  <a:pt x="4866516" y="3451612"/>
                  <a:pt x="4728945" y="3776866"/>
                </a:cubicBezTo>
                <a:lnTo>
                  <a:pt x="4647806" y="3945299"/>
                </a:lnTo>
                <a:lnTo>
                  <a:pt x="0" y="3945299"/>
                </a:lnTo>
                <a:lnTo>
                  <a:pt x="0" y="1157971"/>
                </a:lnTo>
                <a:lnTo>
                  <a:pt x="126104" y="989335"/>
                </a:lnTo>
                <a:cubicBezTo>
                  <a:pt x="624744" y="385123"/>
                  <a:pt x="1379368" y="0"/>
                  <a:pt x="2223943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The Carbon Brief Profile: Japan | Carbon Brief">
            <a:extLst>
              <a:ext uri="{FF2B5EF4-FFF2-40B4-BE49-F238E27FC236}">
                <a16:creationId xmlns:a16="http://schemas.microsoft.com/office/drawing/2014/main" id="{25E8F445-DDFE-429C-AE2E-D765576039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97" r="12495" b="1"/>
          <a:stretch/>
        </p:blipFill>
        <p:spPr bwMode="auto">
          <a:xfrm>
            <a:off x="925591" y="3875314"/>
            <a:ext cx="2551388" cy="2670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DA19D-8A3C-47ED-824F-43CDEA620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0457" y="5373189"/>
            <a:ext cx="5501975" cy="1257084"/>
          </a:xfrm>
        </p:spPr>
        <p:txBody>
          <a:bodyPr anchor="ctr">
            <a:normAutofit fontScale="62500" lnSpcReduction="20000"/>
          </a:bodyPr>
          <a:lstStyle/>
          <a:p>
            <a:pPr marL="0" lvl="0" indent="0">
              <a:spcBef>
                <a:spcPct val="20000"/>
              </a:spcBef>
              <a:buNone/>
            </a:pPr>
            <a:endParaRPr lang="en-US" sz="3600" dirty="0">
              <a:solidFill>
                <a:srgbClr val="000000"/>
              </a:solidFill>
            </a:endParaRPr>
          </a:p>
          <a:p>
            <a:pPr marL="0" lvl="0" indent="0">
              <a:spcBef>
                <a:spcPct val="20000"/>
              </a:spcBef>
              <a:buNone/>
            </a:pPr>
            <a:r>
              <a:rPr lang="en-US" sz="3600" dirty="0">
                <a:solidFill>
                  <a:srgbClr val="00B050"/>
                </a:solidFill>
              </a:rPr>
              <a:t>Japanese Section</a:t>
            </a:r>
          </a:p>
          <a:p>
            <a:pPr marL="0" lvl="0" indent="0">
              <a:spcBef>
                <a:spcPct val="20000"/>
              </a:spcBef>
              <a:buNone/>
            </a:pPr>
            <a:r>
              <a:rPr lang="en-US" sz="3600" dirty="0">
                <a:solidFill>
                  <a:srgbClr val="00B050"/>
                </a:solidFill>
              </a:rPr>
              <a:t>Department of Languages, Literatures and Linguistics   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229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73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  Honours Minor Degree  Program in Japanese Studies  Orientation Session Thursday, September 25, 11:30am-12:00pm  DLLL AV room  Ross South 562 Zoom link: https://yorku.zoom.us/meetings/95225121737/invitations?signature=mVwC5UNvjRgV7kimoO7X8803-LUiddxjKAQVxDiq3mg Meeting ID: 952 2512 1737  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Honours Minor Degree  Program in Japanese Studies Orientation Session: Friday, March 12, 1:00pm (EST) Zoom Link:  https://yorku.zoom.us/j/99146977015?pwd=b2gySzNBRFRySVVhcEVieCs4OXpWQT09           </dc:title>
  <dc:creator>Noriko Yabuki-Soh</dc:creator>
  <cp:lastModifiedBy>Norio Ota</cp:lastModifiedBy>
  <cp:revision>3</cp:revision>
  <dcterms:created xsi:type="dcterms:W3CDTF">2021-03-01T03:07:18Z</dcterms:created>
  <dcterms:modified xsi:type="dcterms:W3CDTF">2025-09-12T23:33:41Z</dcterms:modified>
</cp:coreProperties>
</file>