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560" r:id="rId1"/>
  </p:sldMasterIdLst>
  <p:notesMasterIdLst>
    <p:notesMasterId r:id="rId32"/>
  </p:notesMasterIdLst>
  <p:handoutMasterIdLst>
    <p:handoutMasterId r:id="rId33"/>
  </p:handoutMasterIdLst>
  <p:sldIdLst>
    <p:sldId id="256" r:id="rId2"/>
    <p:sldId id="290" r:id="rId3"/>
    <p:sldId id="287" r:id="rId4"/>
    <p:sldId id="258" r:id="rId5"/>
    <p:sldId id="283" r:id="rId6"/>
    <p:sldId id="281" r:id="rId7"/>
    <p:sldId id="284" r:id="rId8"/>
    <p:sldId id="285" r:id="rId9"/>
    <p:sldId id="289" r:id="rId10"/>
    <p:sldId id="280" r:id="rId11"/>
    <p:sldId id="277" r:id="rId12"/>
    <p:sldId id="286" r:id="rId13"/>
    <p:sldId id="263" r:id="rId14"/>
    <p:sldId id="265" r:id="rId15"/>
    <p:sldId id="278" r:id="rId16"/>
    <p:sldId id="288" r:id="rId17"/>
    <p:sldId id="298" r:id="rId18"/>
    <p:sldId id="292" r:id="rId19"/>
    <p:sldId id="294" r:id="rId20"/>
    <p:sldId id="295" r:id="rId21"/>
    <p:sldId id="296" r:id="rId22"/>
    <p:sldId id="272" r:id="rId23"/>
    <p:sldId id="293" r:id="rId24"/>
    <p:sldId id="267" r:id="rId25"/>
    <p:sldId id="268" r:id="rId26"/>
    <p:sldId id="269" r:id="rId27"/>
    <p:sldId id="270" r:id="rId28"/>
    <p:sldId id="297" r:id="rId29"/>
    <p:sldId id="271" r:id="rId30"/>
    <p:sldId id="299" r:id="rId31"/>
  </p:sldIdLst>
  <p:sldSz cx="9144000" cy="6858000" type="screen4x3"/>
  <p:notesSz cx="6858000" cy="994568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66"/>
    <a:srgbClr val="FF66CC"/>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0" d="100"/>
          <a:sy n="100" d="100"/>
        </p:scale>
        <p:origin x="918" y="114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F0E6799-0909-4F2F-A7D6-989B1DBB5039}" type="doc">
      <dgm:prSet loTypeId="urn:microsoft.com/office/officeart/2008/layout/NameandTitleOrganizationalChart" loCatId="hierarchy" qsTypeId="urn:microsoft.com/office/officeart/2005/8/quickstyle/simple1" qsCatId="simple" csTypeId="urn:microsoft.com/office/officeart/2005/8/colors/accent1_2" csCatId="accent1" phldr="1"/>
      <dgm:spPr/>
      <dgm:t>
        <a:bodyPr/>
        <a:lstStyle/>
        <a:p>
          <a:endParaRPr lang="en-US"/>
        </a:p>
      </dgm:t>
    </dgm:pt>
    <dgm:pt modelId="{0C04B391-ACBA-4FA0-AB35-0C9BE4B693AE}">
      <dgm:prSet phldrT="[Text]"/>
      <dgm:spPr/>
      <dgm:t>
        <a:bodyPr/>
        <a:lstStyle/>
        <a:p>
          <a:r>
            <a:rPr lang="en-US" dirty="0" smtClean="0"/>
            <a:t>Neoliberalism</a:t>
          </a:r>
          <a:endParaRPr lang="en-US" dirty="0"/>
        </a:p>
      </dgm:t>
    </dgm:pt>
    <dgm:pt modelId="{0DCC4BC0-8442-4DED-A4FF-9ACA39900D01}" type="parTrans" cxnId="{9F494FB1-7D57-4D8F-AC7A-975D7BFA9CBC}">
      <dgm:prSet/>
      <dgm:spPr/>
      <dgm:t>
        <a:bodyPr/>
        <a:lstStyle/>
        <a:p>
          <a:endParaRPr lang="en-US"/>
        </a:p>
      </dgm:t>
    </dgm:pt>
    <dgm:pt modelId="{D0533A75-11F3-41EB-88C6-4A0E746DC41E}" type="sibTrans" cxnId="{9F494FB1-7D57-4D8F-AC7A-975D7BFA9CBC}">
      <dgm:prSet/>
      <dgm:spPr/>
      <dgm:t>
        <a:bodyPr/>
        <a:lstStyle/>
        <a:p>
          <a:pPr algn="ctr"/>
          <a:r>
            <a:rPr lang="ja-JP" altLang="en-US" dirty="0" smtClean="0"/>
            <a:t>新自由主義</a:t>
          </a:r>
          <a:endParaRPr lang="en-US" dirty="0"/>
        </a:p>
      </dgm:t>
    </dgm:pt>
    <dgm:pt modelId="{438DA7A1-6194-48E1-9E24-0BA6A56ABA51}" type="asst">
      <dgm:prSet phldrT="[Text]"/>
      <dgm:spPr/>
      <dgm:t>
        <a:bodyPr/>
        <a:lstStyle/>
        <a:p>
          <a:r>
            <a:rPr lang="en-US" altLang="ja-JP" dirty="0" smtClean="0"/>
            <a:t>Free market</a:t>
          </a:r>
          <a:r>
            <a:rPr lang="ja-JP" altLang="en-US" dirty="0" smtClean="0"/>
            <a:t>　</a:t>
          </a:r>
          <a:r>
            <a:rPr lang="en-US" altLang="ja-JP" dirty="0" smtClean="0"/>
            <a:t>economy</a:t>
          </a:r>
          <a:endParaRPr lang="en-US" dirty="0"/>
        </a:p>
      </dgm:t>
    </dgm:pt>
    <dgm:pt modelId="{3DC783F5-6D83-4D2F-8D0C-E629FAFBB320}" type="parTrans" cxnId="{145C9DA8-E677-4599-B40D-E6DD835E17DA}">
      <dgm:prSet/>
      <dgm:spPr/>
      <dgm:t>
        <a:bodyPr/>
        <a:lstStyle/>
        <a:p>
          <a:endParaRPr lang="en-US"/>
        </a:p>
      </dgm:t>
    </dgm:pt>
    <dgm:pt modelId="{69D52307-FF43-40FF-B323-8A2C98C71FCD}" type="sibTrans" cxnId="{145C9DA8-E677-4599-B40D-E6DD835E17DA}">
      <dgm:prSet/>
      <dgm:spPr/>
      <dgm:t>
        <a:bodyPr/>
        <a:lstStyle/>
        <a:p>
          <a:pPr algn="ctr"/>
          <a:r>
            <a:rPr lang="ja-JP" altLang="en-US" dirty="0" smtClean="0"/>
            <a:t>自由市場経済</a:t>
          </a:r>
          <a:endParaRPr lang="en-US" dirty="0"/>
        </a:p>
      </dgm:t>
    </dgm:pt>
    <dgm:pt modelId="{40ED6047-3397-4573-97C1-D5A03E9DA247}">
      <dgm:prSet phldrT="[Text]"/>
      <dgm:spPr/>
      <dgm:t>
        <a:bodyPr/>
        <a:lstStyle/>
        <a:p>
          <a:r>
            <a:rPr lang="en-US" dirty="0" smtClean="0"/>
            <a:t>Commodification of education</a:t>
          </a:r>
          <a:endParaRPr lang="en-US" dirty="0"/>
        </a:p>
      </dgm:t>
    </dgm:pt>
    <dgm:pt modelId="{B31103D0-5CD9-473C-AC45-0B6BF83371AC}" type="parTrans" cxnId="{0F292B47-493F-4CFF-B766-355FE7560B3E}">
      <dgm:prSet/>
      <dgm:spPr/>
      <dgm:t>
        <a:bodyPr/>
        <a:lstStyle/>
        <a:p>
          <a:endParaRPr lang="en-US"/>
        </a:p>
      </dgm:t>
    </dgm:pt>
    <dgm:pt modelId="{8749B14E-A503-4A53-B917-420F78578B6B}" type="sibTrans" cxnId="{0F292B47-493F-4CFF-B766-355FE7560B3E}">
      <dgm:prSet/>
      <dgm:spPr/>
      <dgm:t>
        <a:bodyPr/>
        <a:lstStyle/>
        <a:p>
          <a:pPr algn="l"/>
          <a:r>
            <a:rPr lang="ja-JP" altLang="en-US" dirty="0" smtClean="0"/>
            <a:t>教育の商品化</a:t>
          </a:r>
          <a:endParaRPr lang="en-US" altLang="ja-JP" dirty="0" smtClean="0"/>
        </a:p>
        <a:p>
          <a:pPr algn="l"/>
          <a:r>
            <a:rPr lang="ja-JP" altLang="en-US" dirty="0" smtClean="0"/>
            <a:t>ブランド化・イメージ化</a:t>
          </a:r>
          <a:endParaRPr lang="en-US" altLang="ja-JP" dirty="0" smtClean="0"/>
        </a:p>
        <a:p>
          <a:pPr algn="l"/>
          <a:r>
            <a:rPr lang="ja-JP" altLang="en-US" dirty="0" smtClean="0"/>
            <a:t>消費者としての学生</a:t>
          </a:r>
          <a:endParaRPr lang="en-US" dirty="0"/>
        </a:p>
      </dgm:t>
    </dgm:pt>
    <dgm:pt modelId="{4DA3C5CB-9DD8-49A8-A717-69B1B31943DF}">
      <dgm:prSet phldrT="[Text]"/>
      <dgm:spPr/>
      <dgm:t>
        <a:bodyPr/>
        <a:lstStyle/>
        <a:p>
          <a:r>
            <a:rPr lang="en-US" dirty="0" smtClean="0"/>
            <a:t>Top-down decision making</a:t>
          </a:r>
          <a:endParaRPr lang="en-US" dirty="0"/>
        </a:p>
      </dgm:t>
    </dgm:pt>
    <dgm:pt modelId="{F0EDBD90-806C-4D09-A6D1-6F1E17BA920C}" type="parTrans" cxnId="{3F318FDF-C881-4F84-811C-ADA76E6CB039}">
      <dgm:prSet/>
      <dgm:spPr/>
      <dgm:t>
        <a:bodyPr/>
        <a:lstStyle/>
        <a:p>
          <a:endParaRPr lang="en-US"/>
        </a:p>
      </dgm:t>
    </dgm:pt>
    <dgm:pt modelId="{5719AA65-35D0-44A9-BD12-60B5766A1775}" type="sibTrans" cxnId="{3F318FDF-C881-4F84-811C-ADA76E6CB039}">
      <dgm:prSet custT="1"/>
      <dgm:spPr/>
      <dgm:t>
        <a:bodyPr/>
        <a:lstStyle/>
        <a:p>
          <a:pPr algn="l"/>
          <a:endParaRPr lang="en-US" altLang="ja-JP" sz="1200" dirty="0" smtClean="0"/>
        </a:p>
        <a:p>
          <a:pPr algn="l"/>
          <a:r>
            <a:rPr lang="ja-JP" altLang="en-US" sz="1200" dirty="0" smtClean="0"/>
            <a:t>上意下達の政策決定</a:t>
          </a:r>
          <a:endParaRPr lang="en-US" altLang="ja-JP" sz="1200" dirty="0" smtClean="0"/>
        </a:p>
        <a:p>
          <a:pPr algn="l"/>
          <a:r>
            <a:rPr lang="ja-JP" altLang="en-US" sz="1200" dirty="0" smtClean="0"/>
            <a:t>管理者権力集中・標準化</a:t>
          </a:r>
          <a:endParaRPr lang="en-US" altLang="ja-JP" sz="1200" dirty="0" smtClean="0"/>
        </a:p>
        <a:p>
          <a:pPr algn="l"/>
          <a:r>
            <a:rPr lang="ja-JP" altLang="en-US" sz="1200" dirty="0" smtClean="0"/>
            <a:t>大学の自治・学問の自由への制約</a:t>
          </a:r>
          <a:endParaRPr lang="en-US" altLang="ja-JP" sz="1200" dirty="0" smtClean="0"/>
        </a:p>
        <a:p>
          <a:pPr algn="l"/>
          <a:r>
            <a:rPr lang="ja-JP" altLang="en-US" sz="1200" dirty="0" smtClean="0"/>
            <a:t>教育の質の低下</a:t>
          </a:r>
          <a:endParaRPr lang="en-US" altLang="ja-JP" sz="1200" dirty="0" smtClean="0"/>
        </a:p>
        <a:p>
          <a:pPr algn="r"/>
          <a:endParaRPr lang="en-US" sz="900" dirty="0"/>
        </a:p>
      </dgm:t>
    </dgm:pt>
    <dgm:pt modelId="{849D70C1-6947-475B-89B3-3A8BF4973AA4}">
      <dgm:prSet phldrT="[Text]"/>
      <dgm:spPr/>
      <dgm:t>
        <a:bodyPr/>
        <a:lstStyle/>
        <a:p>
          <a:r>
            <a:rPr lang="en-US" dirty="0" smtClean="0"/>
            <a:t>Less importance on SS, Huma and languages</a:t>
          </a:r>
          <a:endParaRPr lang="en-US" dirty="0"/>
        </a:p>
      </dgm:t>
    </dgm:pt>
    <dgm:pt modelId="{016EB2CA-F195-436E-81FF-89620C8BBA37}" type="parTrans" cxnId="{CF6B6A8E-3F17-4D8F-B48D-E6FC61F9B1AA}">
      <dgm:prSet/>
      <dgm:spPr/>
      <dgm:t>
        <a:bodyPr/>
        <a:lstStyle/>
        <a:p>
          <a:endParaRPr lang="en-US"/>
        </a:p>
      </dgm:t>
    </dgm:pt>
    <dgm:pt modelId="{E2B70BBB-446D-4B9A-A511-010F3161E2FC}" type="sibTrans" cxnId="{CF6B6A8E-3F17-4D8F-B48D-E6FC61F9B1AA}">
      <dgm:prSet custT="1"/>
      <dgm:spPr/>
      <dgm:t>
        <a:bodyPr/>
        <a:lstStyle/>
        <a:p>
          <a:pPr algn="l"/>
          <a:endParaRPr lang="en-US" altLang="ja-JP" sz="1200" dirty="0" smtClean="0"/>
        </a:p>
        <a:p>
          <a:pPr algn="l"/>
          <a:r>
            <a:rPr lang="ja-JP" altLang="en-US" sz="1200" dirty="0" smtClean="0"/>
            <a:t>社会科学・人文・言語軽視</a:t>
          </a:r>
          <a:endParaRPr lang="en-US" altLang="ja-JP" sz="1200" dirty="0" smtClean="0"/>
        </a:p>
        <a:p>
          <a:pPr algn="l"/>
          <a:r>
            <a:rPr lang="ja-JP" altLang="en-US" sz="1200" dirty="0" smtClean="0"/>
            <a:t>教員削減・クラス学生数増加</a:t>
          </a:r>
          <a:endParaRPr lang="en-US" altLang="ja-JP" sz="1200" dirty="0" smtClean="0"/>
        </a:p>
        <a:p>
          <a:pPr algn="l"/>
          <a:endParaRPr lang="en-US" sz="1200" dirty="0"/>
        </a:p>
      </dgm:t>
    </dgm:pt>
    <dgm:pt modelId="{DD9385C9-7989-46FA-A47C-1FEFF4761384}" type="pres">
      <dgm:prSet presAssocID="{EF0E6799-0909-4F2F-A7D6-989B1DBB5039}" presName="hierChild1" presStyleCnt="0">
        <dgm:presLayoutVars>
          <dgm:orgChart val="1"/>
          <dgm:chPref val="1"/>
          <dgm:dir/>
          <dgm:animOne val="branch"/>
          <dgm:animLvl val="lvl"/>
          <dgm:resizeHandles/>
        </dgm:presLayoutVars>
      </dgm:prSet>
      <dgm:spPr/>
      <dgm:t>
        <a:bodyPr/>
        <a:lstStyle/>
        <a:p>
          <a:endParaRPr lang="en-US"/>
        </a:p>
      </dgm:t>
    </dgm:pt>
    <dgm:pt modelId="{E235C7B0-4052-4E55-AA9E-E13BF4ED2FC9}" type="pres">
      <dgm:prSet presAssocID="{0C04B391-ACBA-4FA0-AB35-0C9BE4B693AE}" presName="hierRoot1" presStyleCnt="0">
        <dgm:presLayoutVars>
          <dgm:hierBranch val="init"/>
        </dgm:presLayoutVars>
      </dgm:prSet>
      <dgm:spPr/>
    </dgm:pt>
    <dgm:pt modelId="{3DA8E805-210C-4FC3-AB22-3EF368217FF6}" type="pres">
      <dgm:prSet presAssocID="{0C04B391-ACBA-4FA0-AB35-0C9BE4B693AE}" presName="rootComposite1" presStyleCnt="0"/>
      <dgm:spPr/>
    </dgm:pt>
    <dgm:pt modelId="{065AAF41-99DC-4DC7-A740-9F1EFA713DC7}" type="pres">
      <dgm:prSet presAssocID="{0C04B391-ACBA-4FA0-AB35-0C9BE4B693AE}" presName="rootText1" presStyleLbl="node0" presStyleIdx="0" presStyleCnt="1" custScaleY="72454" custLinFactNeighborX="-1562" custLinFactNeighborY="1272">
        <dgm:presLayoutVars>
          <dgm:chMax/>
          <dgm:chPref val="3"/>
        </dgm:presLayoutVars>
      </dgm:prSet>
      <dgm:spPr/>
      <dgm:t>
        <a:bodyPr/>
        <a:lstStyle/>
        <a:p>
          <a:endParaRPr lang="en-US"/>
        </a:p>
      </dgm:t>
    </dgm:pt>
    <dgm:pt modelId="{52DC01CF-9EC7-4282-857D-95C89B034A3B}" type="pres">
      <dgm:prSet presAssocID="{0C04B391-ACBA-4FA0-AB35-0C9BE4B693AE}" presName="titleText1" presStyleLbl="fgAcc0" presStyleIdx="0" presStyleCnt="1">
        <dgm:presLayoutVars>
          <dgm:chMax val="0"/>
          <dgm:chPref val="0"/>
        </dgm:presLayoutVars>
      </dgm:prSet>
      <dgm:spPr/>
      <dgm:t>
        <a:bodyPr/>
        <a:lstStyle/>
        <a:p>
          <a:endParaRPr lang="en-US"/>
        </a:p>
      </dgm:t>
    </dgm:pt>
    <dgm:pt modelId="{4FC7DD2C-7C64-4AFC-8284-83FAD534DB55}" type="pres">
      <dgm:prSet presAssocID="{0C04B391-ACBA-4FA0-AB35-0C9BE4B693AE}" presName="rootConnector1" presStyleLbl="node1" presStyleIdx="0" presStyleCnt="3"/>
      <dgm:spPr/>
      <dgm:t>
        <a:bodyPr/>
        <a:lstStyle/>
        <a:p>
          <a:endParaRPr lang="en-US"/>
        </a:p>
      </dgm:t>
    </dgm:pt>
    <dgm:pt modelId="{1D829726-F4ED-408C-9EB0-5C44C2CFC517}" type="pres">
      <dgm:prSet presAssocID="{0C04B391-ACBA-4FA0-AB35-0C9BE4B693AE}" presName="hierChild2" presStyleCnt="0"/>
      <dgm:spPr/>
    </dgm:pt>
    <dgm:pt modelId="{DBC0A2E3-5547-4693-A6DE-057AC0EA2215}" type="pres">
      <dgm:prSet presAssocID="{B31103D0-5CD9-473C-AC45-0B6BF83371AC}" presName="Name37" presStyleLbl="parChTrans1D2" presStyleIdx="0" presStyleCnt="4"/>
      <dgm:spPr/>
      <dgm:t>
        <a:bodyPr/>
        <a:lstStyle/>
        <a:p>
          <a:endParaRPr lang="en-US"/>
        </a:p>
      </dgm:t>
    </dgm:pt>
    <dgm:pt modelId="{3D5759CC-D3F4-4F28-98D5-9F8038C9F57C}" type="pres">
      <dgm:prSet presAssocID="{40ED6047-3397-4573-97C1-D5A03E9DA247}" presName="hierRoot2" presStyleCnt="0">
        <dgm:presLayoutVars>
          <dgm:hierBranch val="init"/>
        </dgm:presLayoutVars>
      </dgm:prSet>
      <dgm:spPr/>
    </dgm:pt>
    <dgm:pt modelId="{C165AC83-D58F-4B2A-A352-A4FB4605A36D}" type="pres">
      <dgm:prSet presAssocID="{40ED6047-3397-4573-97C1-D5A03E9DA247}" presName="rootComposite" presStyleCnt="0"/>
      <dgm:spPr/>
    </dgm:pt>
    <dgm:pt modelId="{7A629F6F-017D-4FAE-B65E-C7ED0442FAC3}" type="pres">
      <dgm:prSet presAssocID="{40ED6047-3397-4573-97C1-D5A03E9DA247}" presName="rootText" presStyleLbl="node1" presStyleIdx="0" presStyleCnt="3">
        <dgm:presLayoutVars>
          <dgm:chMax/>
          <dgm:chPref val="3"/>
        </dgm:presLayoutVars>
      </dgm:prSet>
      <dgm:spPr/>
      <dgm:t>
        <a:bodyPr/>
        <a:lstStyle/>
        <a:p>
          <a:endParaRPr lang="en-US"/>
        </a:p>
      </dgm:t>
    </dgm:pt>
    <dgm:pt modelId="{878F0DED-7F77-4592-B84C-FA943182B6EC}" type="pres">
      <dgm:prSet presAssocID="{40ED6047-3397-4573-97C1-D5A03E9DA247}" presName="titleText2" presStyleLbl="fgAcc1" presStyleIdx="0" presStyleCnt="3" custScaleX="121704" custScaleY="290295" custLinFactNeighborX="11903" custLinFactNeighborY="96017">
        <dgm:presLayoutVars>
          <dgm:chMax val="0"/>
          <dgm:chPref val="0"/>
        </dgm:presLayoutVars>
      </dgm:prSet>
      <dgm:spPr/>
      <dgm:t>
        <a:bodyPr/>
        <a:lstStyle/>
        <a:p>
          <a:endParaRPr lang="en-US"/>
        </a:p>
      </dgm:t>
    </dgm:pt>
    <dgm:pt modelId="{EC091F6B-848E-481E-B9F4-D7BF286FB06D}" type="pres">
      <dgm:prSet presAssocID="{40ED6047-3397-4573-97C1-D5A03E9DA247}" presName="rootConnector" presStyleLbl="node2" presStyleIdx="0" presStyleCnt="0"/>
      <dgm:spPr/>
      <dgm:t>
        <a:bodyPr/>
        <a:lstStyle/>
        <a:p>
          <a:endParaRPr lang="en-US"/>
        </a:p>
      </dgm:t>
    </dgm:pt>
    <dgm:pt modelId="{F880DF38-2D36-4FB0-92C5-B95EA793C197}" type="pres">
      <dgm:prSet presAssocID="{40ED6047-3397-4573-97C1-D5A03E9DA247}" presName="hierChild4" presStyleCnt="0"/>
      <dgm:spPr/>
    </dgm:pt>
    <dgm:pt modelId="{71D29233-FBCC-42D9-A45C-A78165953B78}" type="pres">
      <dgm:prSet presAssocID="{40ED6047-3397-4573-97C1-D5A03E9DA247}" presName="hierChild5" presStyleCnt="0"/>
      <dgm:spPr/>
    </dgm:pt>
    <dgm:pt modelId="{383446E1-F99E-48AE-830E-211BE28535DB}" type="pres">
      <dgm:prSet presAssocID="{F0EDBD90-806C-4D09-A6D1-6F1E17BA920C}" presName="Name37" presStyleLbl="parChTrans1D2" presStyleIdx="1" presStyleCnt="4"/>
      <dgm:spPr/>
      <dgm:t>
        <a:bodyPr/>
        <a:lstStyle/>
        <a:p>
          <a:endParaRPr lang="en-US"/>
        </a:p>
      </dgm:t>
    </dgm:pt>
    <dgm:pt modelId="{A85C2848-2F4E-484F-85D1-CDB1D5257CCC}" type="pres">
      <dgm:prSet presAssocID="{4DA3C5CB-9DD8-49A8-A717-69B1B31943DF}" presName="hierRoot2" presStyleCnt="0">
        <dgm:presLayoutVars>
          <dgm:hierBranch val="init"/>
        </dgm:presLayoutVars>
      </dgm:prSet>
      <dgm:spPr/>
    </dgm:pt>
    <dgm:pt modelId="{3795CD5E-7528-49A1-AEEB-F9DED8EEE176}" type="pres">
      <dgm:prSet presAssocID="{4DA3C5CB-9DD8-49A8-A717-69B1B31943DF}" presName="rootComposite" presStyleCnt="0"/>
      <dgm:spPr/>
    </dgm:pt>
    <dgm:pt modelId="{49E32BBC-E992-4261-853E-A268CFC39767}" type="pres">
      <dgm:prSet presAssocID="{4DA3C5CB-9DD8-49A8-A717-69B1B31943DF}" presName="rootText" presStyleLbl="node1" presStyleIdx="1" presStyleCnt="3" custLinFactNeighborX="-1134" custLinFactNeighborY="-18647">
        <dgm:presLayoutVars>
          <dgm:chMax/>
          <dgm:chPref val="3"/>
        </dgm:presLayoutVars>
      </dgm:prSet>
      <dgm:spPr/>
      <dgm:t>
        <a:bodyPr/>
        <a:lstStyle/>
        <a:p>
          <a:endParaRPr lang="en-US"/>
        </a:p>
      </dgm:t>
    </dgm:pt>
    <dgm:pt modelId="{3102B7F8-1B30-4B01-ADE7-182A3C119236}" type="pres">
      <dgm:prSet presAssocID="{4DA3C5CB-9DD8-49A8-A717-69B1B31943DF}" presName="titleText2" presStyleLbl="fgAcc1" presStyleIdx="1" presStyleCnt="3" custScaleX="152122" custScaleY="314031" custLinFactNeighborX="13082" custLinFactNeighborY="41442">
        <dgm:presLayoutVars>
          <dgm:chMax val="0"/>
          <dgm:chPref val="0"/>
        </dgm:presLayoutVars>
      </dgm:prSet>
      <dgm:spPr/>
      <dgm:t>
        <a:bodyPr/>
        <a:lstStyle/>
        <a:p>
          <a:endParaRPr lang="en-US"/>
        </a:p>
      </dgm:t>
    </dgm:pt>
    <dgm:pt modelId="{171D2B14-8825-42BE-8CE7-470386C2EDB5}" type="pres">
      <dgm:prSet presAssocID="{4DA3C5CB-9DD8-49A8-A717-69B1B31943DF}" presName="rootConnector" presStyleLbl="node2" presStyleIdx="0" presStyleCnt="0"/>
      <dgm:spPr/>
      <dgm:t>
        <a:bodyPr/>
        <a:lstStyle/>
        <a:p>
          <a:endParaRPr lang="en-US"/>
        </a:p>
      </dgm:t>
    </dgm:pt>
    <dgm:pt modelId="{77D22642-D69D-453D-8676-19000741EFD5}" type="pres">
      <dgm:prSet presAssocID="{4DA3C5CB-9DD8-49A8-A717-69B1B31943DF}" presName="hierChild4" presStyleCnt="0"/>
      <dgm:spPr/>
    </dgm:pt>
    <dgm:pt modelId="{3A1FC11F-6602-46F2-911F-CA1E748C5B8A}" type="pres">
      <dgm:prSet presAssocID="{4DA3C5CB-9DD8-49A8-A717-69B1B31943DF}" presName="hierChild5" presStyleCnt="0"/>
      <dgm:spPr/>
    </dgm:pt>
    <dgm:pt modelId="{5232C2C0-4324-43E4-B44D-6819D9A38580}" type="pres">
      <dgm:prSet presAssocID="{016EB2CA-F195-436E-81FF-89620C8BBA37}" presName="Name37" presStyleLbl="parChTrans1D2" presStyleIdx="2" presStyleCnt="4"/>
      <dgm:spPr/>
      <dgm:t>
        <a:bodyPr/>
        <a:lstStyle/>
        <a:p>
          <a:endParaRPr lang="en-US"/>
        </a:p>
      </dgm:t>
    </dgm:pt>
    <dgm:pt modelId="{A13D3662-3BE7-4C30-BAD8-AE03FC5631A5}" type="pres">
      <dgm:prSet presAssocID="{849D70C1-6947-475B-89B3-3A8BF4973AA4}" presName="hierRoot2" presStyleCnt="0">
        <dgm:presLayoutVars>
          <dgm:hierBranch val="init"/>
        </dgm:presLayoutVars>
      </dgm:prSet>
      <dgm:spPr/>
    </dgm:pt>
    <dgm:pt modelId="{F553EA79-0581-49F3-903D-B1886157BD71}" type="pres">
      <dgm:prSet presAssocID="{849D70C1-6947-475B-89B3-3A8BF4973AA4}" presName="rootComposite" presStyleCnt="0"/>
      <dgm:spPr/>
    </dgm:pt>
    <dgm:pt modelId="{C946CEFD-8A37-4C7B-965F-0F8FA2DCCC55}" type="pres">
      <dgm:prSet presAssocID="{849D70C1-6947-475B-89B3-3A8BF4973AA4}" presName="rootText" presStyleLbl="node1" presStyleIdx="2" presStyleCnt="3">
        <dgm:presLayoutVars>
          <dgm:chMax/>
          <dgm:chPref val="3"/>
        </dgm:presLayoutVars>
      </dgm:prSet>
      <dgm:spPr/>
      <dgm:t>
        <a:bodyPr/>
        <a:lstStyle/>
        <a:p>
          <a:endParaRPr lang="en-US"/>
        </a:p>
      </dgm:t>
    </dgm:pt>
    <dgm:pt modelId="{798D7AE2-A956-4AE9-BF35-08772BA12069}" type="pres">
      <dgm:prSet presAssocID="{849D70C1-6947-475B-89B3-3A8BF4973AA4}" presName="titleText2" presStyleLbl="fgAcc1" presStyleIdx="2" presStyleCnt="3" custScaleX="145714" custScaleY="185315" custLinFactNeighborX="4683" custLinFactNeighborY="68090">
        <dgm:presLayoutVars>
          <dgm:chMax val="0"/>
          <dgm:chPref val="0"/>
        </dgm:presLayoutVars>
      </dgm:prSet>
      <dgm:spPr/>
      <dgm:t>
        <a:bodyPr/>
        <a:lstStyle/>
        <a:p>
          <a:endParaRPr lang="en-US"/>
        </a:p>
      </dgm:t>
    </dgm:pt>
    <dgm:pt modelId="{40883934-421C-4C97-9364-1CF23F7DCE4A}" type="pres">
      <dgm:prSet presAssocID="{849D70C1-6947-475B-89B3-3A8BF4973AA4}" presName="rootConnector" presStyleLbl="node2" presStyleIdx="0" presStyleCnt="0"/>
      <dgm:spPr/>
      <dgm:t>
        <a:bodyPr/>
        <a:lstStyle/>
        <a:p>
          <a:endParaRPr lang="en-US"/>
        </a:p>
      </dgm:t>
    </dgm:pt>
    <dgm:pt modelId="{DD6B6AD5-9D7B-4A6A-ACB9-0A886728687E}" type="pres">
      <dgm:prSet presAssocID="{849D70C1-6947-475B-89B3-3A8BF4973AA4}" presName="hierChild4" presStyleCnt="0"/>
      <dgm:spPr/>
    </dgm:pt>
    <dgm:pt modelId="{3D6B19BB-D316-48C2-935A-D50EDD2AF983}" type="pres">
      <dgm:prSet presAssocID="{849D70C1-6947-475B-89B3-3A8BF4973AA4}" presName="hierChild5" presStyleCnt="0"/>
      <dgm:spPr/>
    </dgm:pt>
    <dgm:pt modelId="{E74674D0-D742-49C1-95FE-494F97268172}" type="pres">
      <dgm:prSet presAssocID="{0C04B391-ACBA-4FA0-AB35-0C9BE4B693AE}" presName="hierChild3" presStyleCnt="0"/>
      <dgm:spPr/>
    </dgm:pt>
    <dgm:pt modelId="{91EA9C80-D7B2-4E50-BD34-C193F406C1F5}" type="pres">
      <dgm:prSet presAssocID="{3DC783F5-6D83-4D2F-8D0C-E629FAFBB320}" presName="Name96" presStyleLbl="parChTrans1D2" presStyleIdx="3" presStyleCnt="4"/>
      <dgm:spPr/>
      <dgm:t>
        <a:bodyPr/>
        <a:lstStyle/>
        <a:p>
          <a:endParaRPr lang="en-US"/>
        </a:p>
      </dgm:t>
    </dgm:pt>
    <dgm:pt modelId="{D2AD3393-9A64-4D73-ACA4-E39C33ADBFC1}" type="pres">
      <dgm:prSet presAssocID="{438DA7A1-6194-48E1-9E24-0BA6A56ABA51}" presName="hierRoot3" presStyleCnt="0">
        <dgm:presLayoutVars>
          <dgm:hierBranch val="init"/>
        </dgm:presLayoutVars>
      </dgm:prSet>
      <dgm:spPr/>
    </dgm:pt>
    <dgm:pt modelId="{39E8969B-50EC-4842-92A9-9B2AFEC9F6C2}" type="pres">
      <dgm:prSet presAssocID="{438DA7A1-6194-48E1-9E24-0BA6A56ABA51}" presName="rootComposite3" presStyleCnt="0"/>
      <dgm:spPr/>
    </dgm:pt>
    <dgm:pt modelId="{CFCB89BB-AA24-448B-B065-8A0754DBE458}" type="pres">
      <dgm:prSet presAssocID="{438DA7A1-6194-48E1-9E24-0BA6A56ABA51}" presName="rootText3" presStyleLbl="asst1" presStyleIdx="0" presStyleCnt="1">
        <dgm:presLayoutVars>
          <dgm:chPref val="3"/>
        </dgm:presLayoutVars>
      </dgm:prSet>
      <dgm:spPr/>
      <dgm:t>
        <a:bodyPr/>
        <a:lstStyle/>
        <a:p>
          <a:endParaRPr lang="en-US"/>
        </a:p>
      </dgm:t>
    </dgm:pt>
    <dgm:pt modelId="{5BF7F7B7-2DE4-4D3E-831F-3C0A2231C672}" type="pres">
      <dgm:prSet presAssocID="{438DA7A1-6194-48E1-9E24-0BA6A56ABA51}" presName="titleText3" presStyleLbl="fgAcc2" presStyleIdx="0" presStyleCnt="1">
        <dgm:presLayoutVars>
          <dgm:chMax val="0"/>
          <dgm:chPref val="0"/>
        </dgm:presLayoutVars>
      </dgm:prSet>
      <dgm:spPr/>
      <dgm:t>
        <a:bodyPr/>
        <a:lstStyle/>
        <a:p>
          <a:endParaRPr lang="en-US"/>
        </a:p>
      </dgm:t>
    </dgm:pt>
    <dgm:pt modelId="{63C39404-6FE8-466C-807F-21C945320663}" type="pres">
      <dgm:prSet presAssocID="{438DA7A1-6194-48E1-9E24-0BA6A56ABA51}" presName="rootConnector3" presStyleLbl="asst1" presStyleIdx="0" presStyleCnt="1"/>
      <dgm:spPr/>
      <dgm:t>
        <a:bodyPr/>
        <a:lstStyle/>
        <a:p>
          <a:endParaRPr lang="en-US"/>
        </a:p>
      </dgm:t>
    </dgm:pt>
    <dgm:pt modelId="{8C95812C-FCB8-485A-A31F-5A6C37F35F87}" type="pres">
      <dgm:prSet presAssocID="{438DA7A1-6194-48E1-9E24-0BA6A56ABA51}" presName="hierChild6" presStyleCnt="0"/>
      <dgm:spPr/>
    </dgm:pt>
    <dgm:pt modelId="{A2679770-A7CB-45F8-AC0A-3778AEA4B4C5}" type="pres">
      <dgm:prSet presAssocID="{438DA7A1-6194-48E1-9E24-0BA6A56ABA51}" presName="hierChild7" presStyleCnt="0"/>
      <dgm:spPr/>
    </dgm:pt>
  </dgm:ptLst>
  <dgm:cxnLst>
    <dgm:cxn modelId="{F5D97964-A034-46ED-B6DB-C0249B0C0022}" type="presOf" srcId="{849D70C1-6947-475B-89B3-3A8BF4973AA4}" destId="{40883934-421C-4C97-9364-1CF23F7DCE4A}" srcOrd="1" destOrd="0" presId="urn:microsoft.com/office/officeart/2008/layout/NameandTitleOrganizationalChart"/>
    <dgm:cxn modelId="{0F292B47-493F-4CFF-B766-355FE7560B3E}" srcId="{0C04B391-ACBA-4FA0-AB35-0C9BE4B693AE}" destId="{40ED6047-3397-4573-97C1-D5A03E9DA247}" srcOrd="1" destOrd="0" parTransId="{B31103D0-5CD9-473C-AC45-0B6BF83371AC}" sibTransId="{8749B14E-A503-4A53-B917-420F78578B6B}"/>
    <dgm:cxn modelId="{720BDC10-F528-43F9-BB8C-91DFD639EA22}" type="presOf" srcId="{0C04B391-ACBA-4FA0-AB35-0C9BE4B693AE}" destId="{065AAF41-99DC-4DC7-A740-9F1EFA713DC7}" srcOrd="0" destOrd="0" presId="urn:microsoft.com/office/officeart/2008/layout/NameandTitleOrganizationalChart"/>
    <dgm:cxn modelId="{80B16115-0C6C-4FC2-B77A-257916AEFCA4}" type="presOf" srcId="{69D52307-FF43-40FF-B323-8A2C98C71FCD}" destId="{5BF7F7B7-2DE4-4D3E-831F-3C0A2231C672}" srcOrd="0" destOrd="0" presId="urn:microsoft.com/office/officeart/2008/layout/NameandTitleOrganizationalChart"/>
    <dgm:cxn modelId="{3F318FDF-C881-4F84-811C-ADA76E6CB039}" srcId="{0C04B391-ACBA-4FA0-AB35-0C9BE4B693AE}" destId="{4DA3C5CB-9DD8-49A8-A717-69B1B31943DF}" srcOrd="2" destOrd="0" parTransId="{F0EDBD90-806C-4D09-A6D1-6F1E17BA920C}" sibTransId="{5719AA65-35D0-44A9-BD12-60B5766A1775}"/>
    <dgm:cxn modelId="{63F8F029-E96A-4C61-B574-E94A7DE58A21}" type="presOf" srcId="{438DA7A1-6194-48E1-9E24-0BA6A56ABA51}" destId="{63C39404-6FE8-466C-807F-21C945320663}" srcOrd="1" destOrd="0" presId="urn:microsoft.com/office/officeart/2008/layout/NameandTitleOrganizationalChart"/>
    <dgm:cxn modelId="{9F494FB1-7D57-4D8F-AC7A-975D7BFA9CBC}" srcId="{EF0E6799-0909-4F2F-A7D6-989B1DBB5039}" destId="{0C04B391-ACBA-4FA0-AB35-0C9BE4B693AE}" srcOrd="0" destOrd="0" parTransId="{0DCC4BC0-8442-4DED-A4FF-9ACA39900D01}" sibTransId="{D0533A75-11F3-41EB-88C6-4A0E746DC41E}"/>
    <dgm:cxn modelId="{FF12AE8E-7413-419C-B39C-253A4A19C969}" type="presOf" srcId="{0C04B391-ACBA-4FA0-AB35-0C9BE4B693AE}" destId="{4FC7DD2C-7C64-4AFC-8284-83FAD534DB55}" srcOrd="1" destOrd="0" presId="urn:microsoft.com/office/officeart/2008/layout/NameandTitleOrganizationalChart"/>
    <dgm:cxn modelId="{479DA734-1EA1-428E-8425-78E9B99E5C60}" type="presOf" srcId="{40ED6047-3397-4573-97C1-D5A03E9DA247}" destId="{7A629F6F-017D-4FAE-B65E-C7ED0442FAC3}" srcOrd="0" destOrd="0" presId="urn:microsoft.com/office/officeart/2008/layout/NameandTitleOrganizationalChart"/>
    <dgm:cxn modelId="{6FD836D6-21AE-43B6-8981-2143FFF1ED98}" type="presOf" srcId="{5719AA65-35D0-44A9-BD12-60B5766A1775}" destId="{3102B7F8-1B30-4B01-ADE7-182A3C119236}" srcOrd="0" destOrd="0" presId="urn:microsoft.com/office/officeart/2008/layout/NameandTitleOrganizationalChart"/>
    <dgm:cxn modelId="{94A225F1-BD2E-4E7C-85FE-9E920F392944}" type="presOf" srcId="{016EB2CA-F195-436E-81FF-89620C8BBA37}" destId="{5232C2C0-4324-43E4-B44D-6819D9A38580}" srcOrd="0" destOrd="0" presId="urn:microsoft.com/office/officeart/2008/layout/NameandTitleOrganizationalChart"/>
    <dgm:cxn modelId="{32CF4BB6-26F5-4736-A611-EF908FE83081}" type="presOf" srcId="{D0533A75-11F3-41EB-88C6-4A0E746DC41E}" destId="{52DC01CF-9EC7-4282-857D-95C89B034A3B}" srcOrd="0" destOrd="0" presId="urn:microsoft.com/office/officeart/2008/layout/NameandTitleOrganizationalChart"/>
    <dgm:cxn modelId="{0F0F0A74-AAAB-4564-A16F-4D9CF4AE2ECD}" type="presOf" srcId="{40ED6047-3397-4573-97C1-D5A03E9DA247}" destId="{EC091F6B-848E-481E-B9F4-D7BF286FB06D}" srcOrd="1" destOrd="0" presId="urn:microsoft.com/office/officeart/2008/layout/NameandTitleOrganizationalChart"/>
    <dgm:cxn modelId="{19CAEC37-6F97-4D5B-A6A9-6D9EA6A2A215}" type="presOf" srcId="{EF0E6799-0909-4F2F-A7D6-989B1DBB5039}" destId="{DD9385C9-7989-46FA-A47C-1FEFF4761384}" srcOrd="0" destOrd="0" presId="urn:microsoft.com/office/officeart/2008/layout/NameandTitleOrganizationalChart"/>
    <dgm:cxn modelId="{48F96DA4-A5FF-4E7E-8D95-843AA88B25FD}" type="presOf" srcId="{438DA7A1-6194-48E1-9E24-0BA6A56ABA51}" destId="{CFCB89BB-AA24-448B-B065-8A0754DBE458}" srcOrd="0" destOrd="0" presId="urn:microsoft.com/office/officeart/2008/layout/NameandTitleOrganizationalChart"/>
    <dgm:cxn modelId="{DD4085CD-6FF7-4838-B770-A5A2BC8944A6}" type="presOf" srcId="{8749B14E-A503-4A53-B917-420F78578B6B}" destId="{878F0DED-7F77-4592-B84C-FA943182B6EC}" srcOrd="0" destOrd="0" presId="urn:microsoft.com/office/officeart/2008/layout/NameandTitleOrganizationalChart"/>
    <dgm:cxn modelId="{145C9DA8-E677-4599-B40D-E6DD835E17DA}" srcId="{0C04B391-ACBA-4FA0-AB35-0C9BE4B693AE}" destId="{438DA7A1-6194-48E1-9E24-0BA6A56ABA51}" srcOrd="0" destOrd="0" parTransId="{3DC783F5-6D83-4D2F-8D0C-E629FAFBB320}" sibTransId="{69D52307-FF43-40FF-B323-8A2C98C71FCD}"/>
    <dgm:cxn modelId="{85DB23BD-D602-4D1B-8687-D2EF1EBAA2B0}" type="presOf" srcId="{3DC783F5-6D83-4D2F-8D0C-E629FAFBB320}" destId="{91EA9C80-D7B2-4E50-BD34-C193F406C1F5}" srcOrd="0" destOrd="0" presId="urn:microsoft.com/office/officeart/2008/layout/NameandTitleOrganizationalChart"/>
    <dgm:cxn modelId="{A6696D35-A8E3-4402-AB4D-D37D31745BBC}" type="presOf" srcId="{B31103D0-5CD9-473C-AC45-0B6BF83371AC}" destId="{DBC0A2E3-5547-4693-A6DE-057AC0EA2215}" srcOrd="0" destOrd="0" presId="urn:microsoft.com/office/officeart/2008/layout/NameandTitleOrganizationalChart"/>
    <dgm:cxn modelId="{CF6B6A8E-3F17-4D8F-B48D-E6FC61F9B1AA}" srcId="{0C04B391-ACBA-4FA0-AB35-0C9BE4B693AE}" destId="{849D70C1-6947-475B-89B3-3A8BF4973AA4}" srcOrd="3" destOrd="0" parTransId="{016EB2CA-F195-436E-81FF-89620C8BBA37}" sibTransId="{E2B70BBB-446D-4B9A-A511-010F3161E2FC}"/>
    <dgm:cxn modelId="{5FAE87DD-B6C0-48C5-AD06-EBD3B4F523C6}" type="presOf" srcId="{4DA3C5CB-9DD8-49A8-A717-69B1B31943DF}" destId="{171D2B14-8825-42BE-8CE7-470386C2EDB5}" srcOrd="1" destOrd="0" presId="urn:microsoft.com/office/officeart/2008/layout/NameandTitleOrganizationalChart"/>
    <dgm:cxn modelId="{F0118FAF-10E2-4335-AFC3-78972559C049}" type="presOf" srcId="{F0EDBD90-806C-4D09-A6D1-6F1E17BA920C}" destId="{383446E1-F99E-48AE-830E-211BE28535DB}" srcOrd="0" destOrd="0" presId="urn:microsoft.com/office/officeart/2008/layout/NameandTitleOrganizationalChart"/>
    <dgm:cxn modelId="{386657E0-5C76-4919-A9D6-F6B4FA5A21CD}" type="presOf" srcId="{4DA3C5CB-9DD8-49A8-A717-69B1B31943DF}" destId="{49E32BBC-E992-4261-853E-A268CFC39767}" srcOrd="0" destOrd="0" presId="urn:microsoft.com/office/officeart/2008/layout/NameandTitleOrganizationalChart"/>
    <dgm:cxn modelId="{D7558B25-3B18-499D-9FA3-52E4EAEEDDFC}" type="presOf" srcId="{849D70C1-6947-475B-89B3-3A8BF4973AA4}" destId="{C946CEFD-8A37-4C7B-965F-0F8FA2DCCC55}" srcOrd="0" destOrd="0" presId="urn:microsoft.com/office/officeart/2008/layout/NameandTitleOrganizationalChart"/>
    <dgm:cxn modelId="{8214C382-165B-4C70-8866-859AF17059A3}" type="presOf" srcId="{E2B70BBB-446D-4B9A-A511-010F3161E2FC}" destId="{798D7AE2-A956-4AE9-BF35-08772BA12069}" srcOrd="0" destOrd="0" presId="urn:microsoft.com/office/officeart/2008/layout/NameandTitleOrganizationalChart"/>
    <dgm:cxn modelId="{14AE5B7F-AA62-466D-A5C1-841EE61FD9A3}" type="presParOf" srcId="{DD9385C9-7989-46FA-A47C-1FEFF4761384}" destId="{E235C7B0-4052-4E55-AA9E-E13BF4ED2FC9}" srcOrd="0" destOrd="0" presId="urn:microsoft.com/office/officeart/2008/layout/NameandTitleOrganizationalChart"/>
    <dgm:cxn modelId="{99A5BC76-0BCC-4157-B887-65FD8010AB85}" type="presParOf" srcId="{E235C7B0-4052-4E55-AA9E-E13BF4ED2FC9}" destId="{3DA8E805-210C-4FC3-AB22-3EF368217FF6}" srcOrd="0" destOrd="0" presId="urn:microsoft.com/office/officeart/2008/layout/NameandTitleOrganizationalChart"/>
    <dgm:cxn modelId="{05A8E04F-2D8F-4E9F-8F14-601BB93C5EDC}" type="presParOf" srcId="{3DA8E805-210C-4FC3-AB22-3EF368217FF6}" destId="{065AAF41-99DC-4DC7-A740-9F1EFA713DC7}" srcOrd="0" destOrd="0" presId="urn:microsoft.com/office/officeart/2008/layout/NameandTitleOrganizationalChart"/>
    <dgm:cxn modelId="{4BBED79F-9689-4ADA-8D60-0E12940FD8D9}" type="presParOf" srcId="{3DA8E805-210C-4FC3-AB22-3EF368217FF6}" destId="{52DC01CF-9EC7-4282-857D-95C89B034A3B}" srcOrd="1" destOrd="0" presId="urn:microsoft.com/office/officeart/2008/layout/NameandTitleOrganizationalChart"/>
    <dgm:cxn modelId="{47DEAADE-79F0-45EB-9066-781229AD8926}" type="presParOf" srcId="{3DA8E805-210C-4FC3-AB22-3EF368217FF6}" destId="{4FC7DD2C-7C64-4AFC-8284-83FAD534DB55}" srcOrd="2" destOrd="0" presId="urn:microsoft.com/office/officeart/2008/layout/NameandTitleOrganizationalChart"/>
    <dgm:cxn modelId="{0CC5895D-6839-455C-9986-778F8A38E98B}" type="presParOf" srcId="{E235C7B0-4052-4E55-AA9E-E13BF4ED2FC9}" destId="{1D829726-F4ED-408C-9EB0-5C44C2CFC517}" srcOrd="1" destOrd="0" presId="urn:microsoft.com/office/officeart/2008/layout/NameandTitleOrganizationalChart"/>
    <dgm:cxn modelId="{E2607CBA-B8F7-459E-9302-1DEE29FD5E0C}" type="presParOf" srcId="{1D829726-F4ED-408C-9EB0-5C44C2CFC517}" destId="{DBC0A2E3-5547-4693-A6DE-057AC0EA2215}" srcOrd="0" destOrd="0" presId="urn:microsoft.com/office/officeart/2008/layout/NameandTitleOrganizationalChart"/>
    <dgm:cxn modelId="{3C898BED-6F93-4DB8-B2E0-32CA6BE94DA2}" type="presParOf" srcId="{1D829726-F4ED-408C-9EB0-5C44C2CFC517}" destId="{3D5759CC-D3F4-4F28-98D5-9F8038C9F57C}" srcOrd="1" destOrd="0" presId="urn:microsoft.com/office/officeart/2008/layout/NameandTitleOrganizationalChart"/>
    <dgm:cxn modelId="{3572D378-9BFB-4C8B-AC26-5C9B4DE5CDE2}" type="presParOf" srcId="{3D5759CC-D3F4-4F28-98D5-9F8038C9F57C}" destId="{C165AC83-D58F-4B2A-A352-A4FB4605A36D}" srcOrd="0" destOrd="0" presId="urn:microsoft.com/office/officeart/2008/layout/NameandTitleOrganizationalChart"/>
    <dgm:cxn modelId="{121A133D-CECB-4806-A2BA-1386FB8122C3}" type="presParOf" srcId="{C165AC83-D58F-4B2A-A352-A4FB4605A36D}" destId="{7A629F6F-017D-4FAE-B65E-C7ED0442FAC3}" srcOrd="0" destOrd="0" presId="urn:microsoft.com/office/officeart/2008/layout/NameandTitleOrganizationalChart"/>
    <dgm:cxn modelId="{66CD462E-C1C8-4045-B946-6CDBD5A27B30}" type="presParOf" srcId="{C165AC83-D58F-4B2A-A352-A4FB4605A36D}" destId="{878F0DED-7F77-4592-B84C-FA943182B6EC}" srcOrd="1" destOrd="0" presId="urn:microsoft.com/office/officeart/2008/layout/NameandTitleOrganizationalChart"/>
    <dgm:cxn modelId="{56D8C48F-2429-482E-8F59-45DCAE986728}" type="presParOf" srcId="{C165AC83-D58F-4B2A-A352-A4FB4605A36D}" destId="{EC091F6B-848E-481E-B9F4-D7BF286FB06D}" srcOrd="2" destOrd="0" presId="urn:microsoft.com/office/officeart/2008/layout/NameandTitleOrganizationalChart"/>
    <dgm:cxn modelId="{9FBFB89F-39D9-4570-A189-D1C9DE88E18F}" type="presParOf" srcId="{3D5759CC-D3F4-4F28-98D5-9F8038C9F57C}" destId="{F880DF38-2D36-4FB0-92C5-B95EA793C197}" srcOrd="1" destOrd="0" presId="urn:microsoft.com/office/officeart/2008/layout/NameandTitleOrganizationalChart"/>
    <dgm:cxn modelId="{18D3F6AC-F320-464B-B382-8F6B1B4E5401}" type="presParOf" srcId="{3D5759CC-D3F4-4F28-98D5-9F8038C9F57C}" destId="{71D29233-FBCC-42D9-A45C-A78165953B78}" srcOrd="2" destOrd="0" presId="urn:microsoft.com/office/officeart/2008/layout/NameandTitleOrganizationalChart"/>
    <dgm:cxn modelId="{5E994474-52E8-4815-AAF7-34E09486C1E5}" type="presParOf" srcId="{1D829726-F4ED-408C-9EB0-5C44C2CFC517}" destId="{383446E1-F99E-48AE-830E-211BE28535DB}" srcOrd="2" destOrd="0" presId="urn:microsoft.com/office/officeart/2008/layout/NameandTitleOrganizationalChart"/>
    <dgm:cxn modelId="{0FE0A73F-9B8E-44ED-8E53-83884F33B288}" type="presParOf" srcId="{1D829726-F4ED-408C-9EB0-5C44C2CFC517}" destId="{A85C2848-2F4E-484F-85D1-CDB1D5257CCC}" srcOrd="3" destOrd="0" presId="urn:microsoft.com/office/officeart/2008/layout/NameandTitleOrganizationalChart"/>
    <dgm:cxn modelId="{C52F1016-014E-4325-A517-F6FE4E104347}" type="presParOf" srcId="{A85C2848-2F4E-484F-85D1-CDB1D5257CCC}" destId="{3795CD5E-7528-49A1-AEEB-F9DED8EEE176}" srcOrd="0" destOrd="0" presId="urn:microsoft.com/office/officeart/2008/layout/NameandTitleOrganizationalChart"/>
    <dgm:cxn modelId="{6215453F-BD5F-4998-9290-39F1ECA20431}" type="presParOf" srcId="{3795CD5E-7528-49A1-AEEB-F9DED8EEE176}" destId="{49E32BBC-E992-4261-853E-A268CFC39767}" srcOrd="0" destOrd="0" presId="urn:microsoft.com/office/officeart/2008/layout/NameandTitleOrganizationalChart"/>
    <dgm:cxn modelId="{13662460-E611-4B95-941C-F41BA0B991FA}" type="presParOf" srcId="{3795CD5E-7528-49A1-AEEB-F9DED8EEE176}" destId="{3102B7F8-1B30-4B01-ADE7-182A3C119236}" srcOrd="1" destOrd="0" presId="urn:microsoft.com/office/officeart/2008/layout/NameandTitleOrganizationalChart"/>
    <dgm:cxn modelId="{527F4090-6AE4-494C-B8B5-DF847436EC4A}" type="presParOf" srcId="{3795CD5E-7528-49A1-AEEB-F9DED8EEE176}" destId="{171D2B14-8825-42BE-8CE7-470386C2EDB5}" srcOrd="2" destOrd="0" presId="urn:microsoft.com/office/officeart/2008/layout/NameandTitleOrganizationalChart"/>
    <dgm:cxn modelId="{3AA3C381-7E60-4325-AE4E-F9807CEBEE4B}" type="presParOf" srcId="{A85C2848-2F4E-484F-85D1-CDB1D5257CCC}" destId="{77D22642-D69D-453D-8676-19000741EFD5}" srcOrd="1" destOrd="0" presId="urn:microsoft.com/office/officeart/2008/layout/NameandTitleOrganizationalChart"/>
    <dgm:cxn modelId="{F68BF7FA-9A8F-4157-9F39-F48E81E415F2}" type="presParOf" srcId="{A85C2848-2F4E-484F-85D1-CDB1D5257CCC}" destId="{3A1FC11F-6602-46F2-911F-CA1E748C5B8A}" srcOrd="2" destOrd="0" presId="urn:microsoft.com/office/officeart/2008/layout/NameandTitleOrganizationalChart"/>
    <dgm:cxn modelId="{465543F6-4373-4693-97DD-A7A859C276BD}" type="presParOf" srcId="{1D829726-F4ED-408C-9EB0-5C44C2CFC517}" destId="{5232C2C0-4324-43E4-B44D-6819D9A38580}" srcOrd="4" destOrd="0" presId="urn:microsoft.com/office/officeart/2008/layout/NameandTitleOrganizationalChart"/>
    <dgm:cxn modelId="{58DEF82A-334A-4850-94FB-D7073FAD9BB2}" type="presParOf" srcId="{1D829726-F4ED-408C-9EB0-5C44C2CFC517}" destId="{A13D3662-3BE7-4C30-BAD8-AE03FC5631A5}" srcOrd="5" destOrd="0" presId="urn:microsoft.com/office/officeart/2008/layout/NameandTitleOrganizationalChart"/>
    <dgm:cxn modelId="{44F2D210-B029-4537-877E-3FAF53BFE5D0}" type="presParOf" srcId="{A13D3662-3BE7-4C30-BAD8-AE03FC5631A5}" destId="{F553EA79-0581-49F3-903D-B1886157BD71}" srcOrd="0" destOrd="0" presId="urn:microsoft.com/office/officeart/2008/layout/NameandTitleOrganizationalChart"/>
    <dgm:cxn modelId="{5AE60D6E-EF3E-4400-A4F0-80E175057FE2}" type="presParOf" srcId="{F553EA79-0581-49F3-903D-B1886157BD71}" destId="{C946CEFD-8A37-4C7B-965F-0F8FA2DCCC55}" srcOrd="0" destOrd="0" presId="urn:microsoft.com/office/officeart/2008/layout/NameandTitleOrganizationalChart"/>
    <dgm:cxn modelId="{534A1036-6B13-43E7-AD0A-D10A58B9663E}" type="presParOf" srcId="{F553EA79-0581-49F3-903D-B1886157BD71}" destId="{798D7AE2-A956-4AE9-BF35-08772BA12069}" srcOrd="1" destOrd="0" presId="urn:microsoft.com/office/officeart/2008/layout/NameandTitleOrganizationalChart"/>
    <dgm:cxn modelId="{EE9BE1CD-C68C-4E08-9CA9-31AECDB88A98}" type="presParOf" srcId="{F553EA79-0581-49F3-903D-B1886157BD71}" destId="{40883934-421C-4C97-9364-1CF23F7DCE4A}" srcOrd="2" destOrd="0" presId="urn:microsoft.com/office/officeart/2008/layout/NameandTitleOrganizationalChart"/>
    <dgm:cxn modelId="{B3DA59CD-D60B-4CA8-B0CC-4E964E06B32D}" type="presParOf" srcId="{A13D3662-3BE7-4C30-BAD8-AE03FC5631A5}" destId="{DD6B6AD5-9D7B-4A6A-ACB9-0A886728687E}" srcOrd="1" destOrd="0" presId="urn:microsoft.com/office/officeart/2008/layout/NameandTitleOrganizationalChart"/>
    <dgm:cxn modelId="{499D0783-4D79-444D-AF1B-EFCEC8FC30C7}" type="presParOf" srcId="{A13D3662-3BE7-4C30-BAD8-AE03FC5631A5}" destId="{3D6B19BB-D316-48C2-935A-D50EDD2AF983}" srcOrd="2" destOrd="0" presId="urn:microsoft.com/office/officeart/2008/layout/NameandTitleOrganizationalChart"/>
    <dgm:cxn modelId="{CF63801B-9851-48BD-8E36-81EA5CB244A8}" type="presParOf" srcId="{E235C7B0-4052-4E55-AA9E-E13BF4ED2FC9}" destId="{E74674D0-D742-49C1-95FE-494F97268172}" srcOrd="2" destOrd="0" presId="urn:microsoft.com/office/officeart/2008/layout/NameandTitleOrganizationalChart"/>
    <dgm:cxn modelId="{35EC4345-4180-4709-96AA-6C7F2472BA0A}" type="presParOf" srcId="{E74674D0-D742-49C1-95FE-494F97268172}" destId="{91EA9C80-D7B2-4E50-BD34-C193F406C1F5}" srcOrd="0" destOrd="0" presId="urn:microsoft.com/office/officeart/2008/layout/NameandTitleOrganizationalChart"/>
    <dgm:cxn modelId="{6F3920C3-533D-4CE8-8C36-D5CA937C94D5}" type="presParOf" srcId="{E74674D0-D742-49C1-95FE-494F97268172}" destId="{D2AD3393-9A64-4D73-ACA4-E39C33ADBFC1}" srcOrd="1" destOrd="0" presId="urn:microsoft.com/office/officeart/2008/layout/NameandTitleOrganizationalChart"/>
    <dgm:cxn modelId="{C41906DD-3102-47F4-968E-136D642A1927}" type="presParOf" srcId="{D2AD3393-9A64-4D73-ACA4-E39C33ADBFC1}" destId="{39E8969B-50EC-4842-92A9-9B2AFEC9F6C2}" srcOrd="0" destOrd="0" presId="urn:microsoft.com/office/officeart/2008/layout/NameandTitleOrganizationalChart"/>
    <dgm:cxn modelId="{24416A1E-3AA6-49E4-82D0-C5A514BB14D9}" type="presParOf" srcId="{39E8969B-50EC-4842-92A9-9B2AFEC9F6C2}" destId="{CFCB89BB-AA24-448B-B065-8A0754DBE458}" srcOrd="0" destOrd="0" presId="urn:microsoft.com/office/officeart/2008/layout/NameandTitleOrganizationalChart"/>
    <dgm:cxn modelId="{FDD9B178-FE04-4C9E-9488-612EBF172073}" type="presParOf" srcId="{39E8969B-50EC-4842-92A9-9B2AFEC9F6C2}" destId="{5BF7F7B7-2DE4-4D3E-831F-3C0A2231C672}" srcOrd="1" destOrd="0" presId="urn:microsoft.com/office/officeart/2008/layout/NameandTitleOrganizationalChart"/>
    <dgm:cxn modelId="{6A39CBF7-725A-4BB1-92A2-334AF46911FB}" type="presParOf" srcId="{39E8969B-50EC-4842-92A9-9B2AFEC9F6C2}" destId="{63C39404-6FE8-466C-807F-21C945320663}" srcOrd="2" destOrd="0" presId="urn:microsoft.com/office/officeart/2008/layout/NameandTitleOrganizationalChart"/>
    <dgm:cxn modelId="{1FE8B542-EA2E-4D22-ABC0-812748300D41}" type="presParOf" srcId="{D2AD3393-9A64-4D73-ACA4-E39C33ADBFC1}" destId="{8C95812C-FCB8-485A-A31F-5A6C37F35F87}" srcOrd="1" destOrd="0" presId="urn:microsoft.com/office/officeart/2008/layout/NameandTitleOrganizationalChart"/>
    <dgm:cxn modelId="{F93C193B-B2D9-4D00-B839-759F32691C2D}" type="presParOf" srcId="{D2AD3393-9A64-4D73-ACA4-E39C33ADBFC1}" destId="{A2679770-A7CB-45F8-AC0A-3778AEA4B4C5}" srcOrd="2" destOrd="0" presId="urn:microsoft.com/office/officeart/2008/layout/NameandTitleOrganizational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ACC45CF-8207-48D6-99FE-217BA97CDE0F}"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BFE2CAF9-07AF-43F9-9D85-FEFE137CAD30}">
      <dgm:prSet phldrT="[Text]"/>
      <dgm:spPr/>
      <dgm:t>
        <a:bodyPr/>
        <a:lstStyle/>
        <a:p>
          <a:r>
            <a:rPr lang="en-US" dirty="0" err="1" smtClean="0"/>
            <a:t>Washback</a:t>
          </a:r>
          <a:r>
            <a:rPr lang="en-US" dirty="0" smtClean="0"/>
            <a:t> hypothesis</a:t>
          </a:r>
          <a:endParaRPr lang="en-US" dirty="0"/>
        </a:p>
      </dgm:t>
    </dgm:pt>
    <dgm:pt modelId="{085026B9-0431-4A96-A817-E50E5FE825B6}" type="parTrans" cxnId="{12F8380D-8A5B-49CD-992F-994686C57566}">
      <dgm:prSet/>
      <dgm:spPr/>
      <dgm:t>
        <a:bodyPr/>
        <a:lstStyle/>
        <a:p>
          <a:endParaRPr lang="en-US"/>
        </a:p>
      </dgm:t>
    </dgm:pt>
    <dgm:pt modelId="{26F82C06-75BE-4E5C-91CF-54893ECA8B08}" type="sibTrans" cxnId="{12F8380D-8A5B-49CD-992F-994686C57566}">
      <dgm:prSet/>
      <dgm:spPr/>
      <dgm:t>
        <a:bodyPr/>
        <a:lstStyle/>
        <a:p>
          <a:endParaRPr lang="en-US"/>
        </a:p>
      </dgm:t>
    </dgm:pt>
    <dgm:pt modelId="{CC2F9DA5-A6E9-4DFB-B1C8-CB0E87FDB461}">
      <dgm:prSet phldrT="[Text]"/>
      <dgm:spPr/>
      <dgm:t>
        <a:bodyPr/>
        <a:lstStyle/>
        <a:p>
          <a:r>
            <a:rPr lang="en-US" smtClean="0"/>
            <a:t>Wide definition</a:t>
          </a:r>
          <a:endParaRPr lang="en-US" dirty="0"/>
        </a:p>
      </dgm:t>
    </dgm:pt>
    <dgm:pt modelId="{06FC1849-DAAB-4585-A029-E4ECD85DFD88}" type="parTrans" cxnId="{62737710-71F9-4C81-A7E4-C143A31C3FDA}">
      <dgm:prSet/>
      <dgm:spPr/>
      <dgm:t>
        <a:bodyPr/>
        <a:lstStyle/>
        <a:p>
          <a:endParaRPr lang="en-US"/>
        </a:p>
      </dgm:t>
    </dgm:pt>
    <dgm:pt modelId="{61DF43B2-30EA-4121-8C68-8E7B72E1939D}" type="sibTrans" cxnId="{62737710-71F9-4C81-A7E4-C143A31C3FDA}">
      <dgm:prSet/>
      <dgm:spPr/>
      <dgm:t>
        <a:bodyPr/>
        <a:lstStyle/>
        <a:p>
          <a:endParaRPr lang="en-US"/>
        </a:p>
      </dgm:t>
    </dgm:pt>
    <dgm:pt modelId="{46C25232-562A-4432-B6BC-937263D13504}">
      <dgm:prSet phldrT="[Text]"/>
      <dgm:spPr>
        <a:solidFill>
          <a:srgbClr val="FF9900">
            <a:alpha val="90000"/>
          </a:srgbClr>
        </a:solidFill>
      </dgm:spPr>
      <dgm:t>
        <a:bodyPr/>
        <a:lstStyle/>
        <a:p>
          <a:r>
            <a:rPr lang="en-US" dirty="0" smtClean="0"/>
            <a:t>Unintended</a:t>
          </a:r>
          <a:endParaRPr lang="en-US" dirty="0"/>
        </a:p>
      </dgm:t>
    </dgm:pt>
    <dgm:pt modelId="{F3E687C6-FD1C-4614-B82F-C1F9059B9830}" type="parTrans" cxnId="{BD3B961D-21E3-4662-9754-B02B6B1A5D19}">
      <dgm:prSet/>
      <dgm:spPr/>
      <dgm:t>
        <a:bodyPr/>
        <a:lstStyle/>
        <a:p>
          <a:endParaRPr lang="en-US"/>
        </a:p>
      </dgm:t>
    </dgm:pt>
    <dgm:pt modelId="{41E0AE44-9A80-4B7A-AF4D-F68FAE17B33C}" type="sibTrans" cxnId="{BD3B961D-21E3-4662-9754-B02B6B1A5D19}">
      <dgm:prSet/>
      <dgm:spPr/>
      <dgm:t>
        <a:bodyPr/>
        <a:lstStyle/>
        <a:p>
          <a:endParaRPr lang="en-US"/>
        </a:p>
      </dgm:t>
    </dgm:pt>
    <dgm:pt modelId="{35D2B3C8-2D53-4FDD-9F76-D3B043211B92}">
      <dgm:prSet phldrT="[Text]"/>
      <dgm:spPr>
        <a:solidFill>
          <a:srgbClr val="FF66CC">
            <a:alpha val="89804"/>
          </a:srgbClr>
        </a:solidFill>
      </dgm:spPr>
      <dgm:t>
        <a:bodyPr/>
        <a:lstStyle/>
        <a:p>
          <a:r>
            <a:rPr lang="en-US" dirty="0" smtClean="0"/>
            <a:t>Intended</a:t>
          </a:r>
          <a:endParaRPr lang="en-US" dirty="0"/>
        </a:p>
      </dgm:t>
    </dgm:pt>
    <dgm:pt modelId="{BAB9CDE2-CF7B-49B8-AA43-3A122794666F}" type="parTrans" cxnId="{DE858139-3D12-4B77-AA58-1AC356473EB7}">
      <dgm:prSet/>
      <dgm:spPr/>
      <dgm:t>
        <a:bodyPr/>
        <a:lstStyle/>
        <a:p>
          <a:endParaRPr lang="en-US"/>
        </a:p>
      </dgm:t>
    </dgm:pt>
    <dgm:pt modelId="{84D82AAA-2DA8-4642-BDD3-5BF4B77889D3}" type="sibTrans" cxnId="{DE858139-3D12-4B77-AA58-1AC356473EB7}">
      <dgm:prSet/>
      <dgm:spPr/>
      <dgm:t>
        <a:bodyPr/>
        <a:lstStyle/>
        <a:p>
          <a:endParaRPr lang="en-US"/>
        </a:p>
      </dgm:t>
    </dgm:pt>
    <dgm:pt modelId="{3D3B0BE0-A942-4907-A298-25AC17C6C5A7}">
      <dgm:prSet phldrT="[Text]"/>
      <dgm:spPr/>
      <dgm:t>
        <a:bodyPr/>
        <a:lstStyle/>
        <a:p>
          <a:r>
            <a:rPr lang="en-US" smtClean="0"/>
            <a:t>Narrow definition</a:t>
          </a:r>
          <a:endParaRPr lang="en-US" dirty="0"/>
        </a:p>
      </dgm:t>
    </dgm:pt>
    <dgm:pt modelId="{657A31E1-0987-4B87-ACD3-FC6455D1367F}" type="parTrans" cxnId="{E5032BF9-681A-4801-8633-A14197C7F07A}">
      <dgm:prSet/>
      <dgm:spPr/>
      <dgm:t>
        <a:bodyPr/>
        <a:lstStyle/>
        <a:p>
          <a:endParaRPr lang="en-US"/>
        </a:p>
      </dgm:t>
    </dgm:pt>
    <dgm:pt modelId="{5A86A4D2-8AE6-477F-997E-DDA31970A7A4}" type="sibTrans" cxnId="{E5032BF9-681A-4801-8633-A14197C7F07A}">
      <dgm:prSet/>
      <dgm:spPr/>
      <dgm:t>
        <a:bodyPr/>
        <a:lstStyle/>
        <a:p>
          <a:endParaRPr lang="en-US"/>
        </a:p>
      </dgm:t>
    </dgm:pt>
    <dgm:pt modelId="{35BFB281-F7AC-4DEC-A63F-77BB6AEB1F35}">
      <dgm:prSet phldrT="[Text]"/>
      <dgm:spPr>
        <a:solidFill>
          <a:srgbClr val="FF9900">
            <a:alpha val="90000"/>
          </a:srgbClr>
        </a:solidFill>
      </dgm:spPr>
      <dgm:t>
        <a:bodyPr/>
        <a:lstStyle/>
        <a:p>
          <a:r>
            <a:rPr lang="en-US" dirty="0" smtClean="0"/>
            <a:t>Unintended</a:t>
          </a:r>
          <a:endParaRPr lang="en-US" dirty="0"/>
        </a:p>
      </dgm:t>
    </dgm:pt>
    <dgm:pt modelId="{ACC18CB2-22E0-4CE9-8C43-444581BD72EB}" type="parTrans" cxnId="{3ED40C4D-C33C-4473-8FC7-4D49DCE046E1}">
      <dgm:prSet/>
      <dgm:spPr/>
      <dgm:t>
        <a:bodyPr/>
        <a:lstStyle/>
        <a:p>
          <a:endParaRPr lang="en-US"/>
        </a:p>
      </dgm:t>
    </dgm:pt>
    <dgm:pt modelId="{C8E4E0D7-10A9-40CC-B407-9CFDA48811CB}" type="sibTrans" cxnId="{3ED40C4D-C33C-4473-8FC7-4D49DCE046E1}">
      <dgm:prSet/>
      <dgm:spPr/>
      <dgm:t>
        <a:bodyPr/>
        <a:lstStyle/>
        <a:p>
          <a:endParaRPr lang="en-US"/>
        </a:p>
      </dgm:t>
    </dgm:pt>
    <dgm:pt modelId="{DAC160AB-177A-4199-A808-084C565EB069}" type="pres">
      <dgm:prSet presAssocID="{1ACC45CF-8207-48D6-99FE-217BA97CDE0F}" presName="hierChild1" presStyleCnt="0">
        <dgm:presLayoutVars>
          <dgm:chPref val="1"/>
          <dgm:dir/>
          <dgm:animOne val="branch"/>
          <dgm:animLvl val="lvl"/>
          <dgm:resizeHandles/>
        </dgm:presLayoutVars>
      </dgm:prSet>
      <dgm:spPr/>
      <dgm:t>
        <a:bodyPr/>
        <a:lstStyle/>
        <a:p>
          <a:endParaRPr lang="en-US"/>
        </a:p>
      </dgm:t>
    </dgm:pt>
    <dgm:pt modelId="{C5C2FF8F-1CD3-457E-8B4A-F757AABE9D8E}" type="pres">
      <dgm:prSet presAssocID="{BFE2CAF9-07AF-43F9-9D85-FEFE137CAD30}" presName="hierRoot1" presStyleCnt="0"/>
      <dgm:spPr/>
    </dgm:pt>
    <dgm:pt modelId="{1F07584D-7ADA-4762-940F-BFF8B9BAA367}" type="pres">
      <dgm:prSet presAssocID="{BFE2CAF9-07AF-43F9-9D85-FEFE137CAD30}" presName="composite" presStyleCnt="0"/>
      <dgm:spPr/>
    </dgm:pt>
    <dgm:pt modelId="{1D9D3ECC-F629-4E40-A13D-82A8A373776F}" type="pres">
      <dgm:prSet presAssocID="{BFE2CAF9-07AF-43F9-9D85-FEFE137CAD30}" presName="background" presStyleLbl="node0" presStyleIdx="0" presStyleCnt="1"/>
      <dgm:spPr/>
    </dgm:pt>
    <dgm:pt modelId="{07844F6A-7749-4EEB-843B-D0ED969A1B21}" type="pres">
      <dgm:prSet presAssocID="{BFE2CAF9-07AF-43F9-9D85-FEFE137CAD30}" presName="text" presStyleLbl="fgAcc0" presStyleIdx="0" presStyleCnt="1" custScaleY="38802">
        <dgm:presLayoutVars>
          <dgm:chPref val="3"/>
        </dgm:presLayoutVars>
      </dgm:prSet>
      <dgm:spPr/>
      <dgm:t>
        <a:bodyPr/>
        <a:lstStyle/>
        <a:p>
          <a:endParaRPr lang="en-US"/>
        </a:p>
      </dgm:t>
    </dgm:pt>
    <dgm:pt modelId="{8959BC5D-7A28-4324-848F-1844BD65051C}" type="pres">
      <dgm:prSet presAssocID="{BFE2CAF9-07AF-43F9-9D85-FEFE137CAD30}" presName="hierChild2" presStyleCnt="0"/>
      <dgm:spPr/>
    </dgm:pt>
    <dgm:pt modelId="{5C5E22F5-8AB5-47DE-B6D0-1DB186706F9A}" type="pres">
      <dgm:prSet presAssocID="{06FC1849-DAAB-4585-A029-E4ECD85DFD88}" presName="Name10" presStyleLbl="parChTrans1D2" presStyleIdx="0" presStyleCnt="2"/>
      <dgm:spPr/>
      <dgm:t>
        <a:bodyPr/>
        <a:lstStyle/>
        <a:p>
          <a:endParaRPr lang="en-US"/>
        </a:p>
      </dgm:t>
    </dgm:pt>
    <dgm:pt modelId="{B4C72D08-4DCC-4CDE-8522-DAE7CD4475EF}" type="pres">
      <dgm:prSet presAssocID="{CC2F9DA5-A6E9-4DFB-B1C8-CB0E87FDB461}" presName="hierRoot2" presStyleCnt="0"/>
      <dgm:spPr/>
    </dgm:pt>
    <dgm:pt modelId="{120AC6A2-7A8D-470F-ADA7-2CD73AB143BC}" type="pres">
      <dgm:prSet presAssocID="{CC2F9DA5-A6E9-4DFB-B1C8-CB0E87FDB461}" presName="composite2" presStyleCnt="0"/>
      <dgm:spPr/>
    </dgm:pt>
    <dgm:pt modelId="{BFB43CE8-6B4D-4B50-9B72-6968C57CA084}" type="pres">
      <dgm:prSet presAssocID="{CC2F9DA5-A6E9-4DFB-B1C8-CB0E87FDB461}" presName="background2" presStyleLbl="node2" presStyleIdx="0" presStyleCnt="2"/>
      <dgm:spPr/>
    </dgm:pt>
    <dgm:pt modelId="{8E81F7E1-1DAE-4895-B375-8B4DE44183A7}" type="pres">
      <dgm:prSet presAssocID="{CC2F9DA5-A6E9-4DFB-B1C8-CB0E87FDB461}" presName="text2" presStyleLbl="fgAcc2" presStyleIdx="0" presStyleCnt="2" custScaleY="27481">
        <dgm:presLayoutVars>
          <dgm:chPref val="3"/>
        </dgm:presLayoutVars>
      </dgm:prSet>
      <dgm:spPr/>
      <dgm:t>
        <a:bodyPr/>
        <a:lstStyle/>
        <a:p>
          <a:endParaRPr lang="en-US"/>
        </a:p>
      </dgm:t>
    </dgm:pt>
    <dgm:pt modelId="{9C571B32-BA04-4EA3-ABD1-91F04D6E0277}" type="pres">
      <dgm:prSet presAssocID="{CC2F9DA5-A6E9-4DFB-B1C8-CB0E87FDB461}" presName="hierChild3" presStyleCnt="0"/>
      <dgm:spPr/>
    </dgm:pt>
    <dgm:pt modelId="{D577F0ED-3255-460C-AAC3-FF347B264EB2}" type="pres">
      <dgm:prSet presAssocID="{F3E687C6-FD1C-4614-B82F-C1F9059B9830}" presName="Name17" presStyleLbl="parChTrans1D3" presStyleIdx="0" presStyleCnt="3"/>
      <dgm:spPr/>
      <dgm:t>
        <a:bodyPr/>
        <a:lstStyle/>
        <a:p>
          <a:endParaRPr lang="en-US"/>
        </a:p>
      </dgm:t>
    </dgm:pt>
    <dgm:pt modelId="{3BED1B52-CDDF-46DA-9213-51CF05D9C6CF}" type="pres">
      <dgm:prSet presAssocID="{46C25232-562A-4432-B6BC-937263D13504}" presName="hierRoot3" presStyleCnt="0"/>
      <dgm:spPr/>
    </dgm:pt>
    <dgm:pt modelId="{D906EB61-FE39-4FF1-9482-D9E6B73AC17C}" type="pres">
      <dgm:prSet presAssocID="{46C25232-562A-4432-B6BC-937263D13504}" presName="composite3" presStyleCnt="0"/>
      <dgm:spPr/>
    </dgm:pt>
    <dgm:pt modelId="{D2059872-F979-404F-8515-A087E07E5675}" type="pres">
      <dgm:prSet presAssocID="{46C25232-562A-4432-B6BC-937263D13504}" presName="background3" presStyleLbl="node3" presStyleIdx="0" presStyleCnt="3"/>
      <dgm:spPr/>
    </dgm:pt>
    <dgm:pt modelId="{F2097807-9791-4468-AD25-F8786124E2F9}" type="pres">
      <dgm:prSet presAssocID="{46C25232-562A-4432-B6BC-937263D13504}" presName="text3" presStyleLbl="fgAcc3" presStyleIdx="0" presStyleCnt="3" custScaleY="24078">
        <dgm:presLayoutVars>
          <dgm:chPref val="3"/>
        </dgm:presLayoutVars>
      </dgm:prSet>
      <dgm:spPr/>
      <dgm:t>
        <a:bodyPr/>
        <a:lstStyle/>
        <a:p>
          <a:endParaRPr lang="en-US"/>
        </a:p>
      </dgm:t>
    </dgm:pt>
    <dgm:pt modelId="{2DCF9144-AB4E-4C08-A9C2-5459AE5E3A09}" type="pres">
      <dgm:prSet presAssocID="{46C25232-562A-4432-B6BC-937263D13504}" presName="hierChild4" presStyleCnt="0"/>
      <dgm:spPr/>
    </dgm:pt>
    <dgm:pt modelId="{77F1F256-F0C2-41BA-A24D-E2E4A9596A14}" type="pres">
      <dgm:prSet presAssocID="{BAB9CDE2-CF7B-49B8-AA43-3A122794666F}" presName="Name17" presStyleLbl="parChTrans1D3" presStyleIdx="1" presStyleCnt="3"/>
      <dgm:spPr/>
      <dgm:t>
        <a:bodyPr/>
        <a:lstStyle/>
        <a:p>
          <a:endParaRPr lang="en-US"/>
        </a:p>
      </dgm:t>
    </dgm:pt>
    <dgm:pt modelId="{CC353916-5C68-46FA-8376-C652B03ACA00}" type="pres">
      <dgm:prSet presAssocID="{35D2B3C8-2D53-4FDD-9F76-D3B043211B92}" presName="hierRoot3" presStyleCnt="0"/>
      <dgm:spPr/>
    </dgm:pt>
    <dgm:pt modelId="{46FD6E1C-A0A2-4692-9BE0-4DC6B68DFB63}" type="pres">
      <dgm:prSet presAssocID="{35D2B3C8-2D53-4FDD-9F76-D3B043211B92}" presName="composite3" presStyleCnt="0"/>
      <dgm:spPr/>
    </dgm:pt>
    <dgm:pt modelId="{7EA2A62F-499B-430C-90D6-9A1525384EB2}" type="pres">
      <dgm:prSet presAssocID="{35D2B3C8-2D53-4FDD-9F76-D3B043211B92}" presName="background3" presStyleLbl="node3" presStyleIdx="1" presStyleCnt="3"/>
      <dgm:spPr/>
    </dgm:pt>
    <dgm:pt modelId="{11AA2C9D-B0CE-4D7F-8FD2-E8C9BEDF42B1}" type="pres">
      <dgm:prSet presAssocID="{35D2B3C8-2D53-4FDD-9F76-D3B043211B92}" presName="text3" presStyleLbl="fgAcc3" presStyleIdx="1" presStyleCnt="3" custScaleY="24078">
        <dgm:presLayoutVars>
          <dgm:chPref val="3"/>
        </dgm:presLayoutVars>
      </dgm:prSet>
      <dgm:spPr/>
      <dgm:t>
        <a:bodyPr/>
        <a:lstStyle/>
        <a:p>
          <a:endParaRPr lang="en-US"/>
        </a:p>
      </dgm:t>
    </dgm:pt>
    <dgm:pt modelId="{A596D6CB-6B95-4FE2-A86F-3B0486EFA5E1}" type="pres">
      <dgm:prSet presAssocID="{35D2B3C8-2D53-4FDD-9F76-D3B043211B92}" presName="hierChild4" presStyleCnt="0"/>
      <dgm:spPr/>
    </dgm:pt>
    <dgm:pt modelId="{25E196D1-DC01-4184-983A-3EF1D032E912}" type="pres">
      <dgm:prSet presAssocID="{657A31E1-0987-4B87-ACD3-FC6455D1367F}" presName="Name10" presStyleLbl="parChTrans1D2" presStyleIdx="1" presStyleCnt="2"/>
      <dgm:spPr/>
      <dgm:t>
        <a:bodyPr/>
        <a:lstStyle/>
        <a:p>
          <a:endParaRPr lang="en-US"/>
        </a:p>
      </dgm:t>
    </dgm:pt>
    <dgm:pt modelId="{5DAB40B6-405E-46A1-A78E-F0F479081681}" type="pres">
      <dgm:prSet presAssocID="{3D3B0BE0-A942-4907-A298-25AC17C6C5A7}" presName="hierRoot2" presStyleCnt="0"/>
      <dgm:spPr/>
    </dgm:pt>
    <dgm:pt modelId="{BBF9FC68-DE4F-408E-9B6B-FEE579844A59}" type="pres">
      <dgm:prSet presAssocID="{3D3B0BE0-A942-4907-A298-25AC17C6C5A7}" presName="composite2" presStyleCnt="0"/>
      <dgm:spPr/>
    </dgm:pt>
    <dgm:pt modelId="{C192962C-EF1F-44D6-8221-E4BD30FBCD28}" type="pres">
      <dgm:prSet presAssocID="{3D3B0BE0-A942-4907-A298-25AC17C6C5A7}" presName="background2" presStyleLbl="node2" presStyleIdx="1" presStyleCnt="2"/>
      <dgm:spPr/>
    </dgm:pt>
    <dgm:pt modelId="{D4AB0A34-53A8-4E51-8C30-DFC1CB1606D0}" type="pres">
      <dgm:prSet presAssocID="{3D3B0BE0-A942-4907-A298-25AC17C6C5A7}" presName="text2" presStyleLbl="fgAcc2" presStyleIdx="1" presStyleCnt="2" custScaleY="27481">
        <dgm:presLayoutVars>
          <dgm:chPref val="3"/>
        </dgm:presLayoutVars>
      </dgm:prSet>
      <dgm:spPr/>
      <dgm:t>
        <a:bodyPr/>
        <a:lstStyle/>
        <a:p>
          <a:endParaRPr lang="en-US"/>
        </a:p>
      </dgm:t>
    </dgm:pt>
    <dgm:pt modelId="{D7647F90-7251-4629-A198-B504F7679EDC}" type="pres">
      <dgm:prSet presAssocID="{3D3B0BE0-A942-4907-A298-25AC17C6C5A7}" presName="hierChild3" presStyleCnt="0"/>
      <dgm:spPr/>
    </dgm:pt>
    <dgm:pt modelId="{CB2FAC95-7E47-424B-BBD4-7A3AF057598A}" type="pres">
      <dgm:prSet presAssocID="{ACC18CB2-22E0-4CE9-8C43-444581BD72EB}" presName="Name17" presStyleLbl="parChTrans1D3" presStyleIdx="2" presStyleCnt="3"/>
      <dgm:spPr/>
      <dgm:t>
        <a:bodyPr/>
        <a:lstStyle/>
        <a:p>
          <a:endParaRPr lang="en-US"/>
        </a:p>
      </dgm:t>
    </dgm:pt>
    <dgm:pt modelId="{91187C56-B9B8-4A02-9E4C-A34EE726B55E}" type="pres">
      <dgm:prSet presAssocID="{35BFB281-F7AC-4DEC-A63F-77BB6AEB1F35}" presName="hierRoot3" presStyleCnt="0"/>
      <dgm:spPr/>
    </dgm:pt>
    <dgm:pt modelId="{C93A5334-243D-4787-96CF-6FDD728FFE4F}" type="pres">
      <dgm:prSet presAssocID="{35BFB281-F7AC-4DEC-A63F-77BB6AEB1F35}" presName="composite3" presStyleCnt="0"/>
      <dgm:spPr/>
    </dgm:pt>
    <dgm:pt modelId="{22A71953-C989-4DD6-BD83-670EB3932DE3}" type="pres">
      <dgm:prSet presAssocID="{35BFB281-F7AC-4DEC-A63F-77BB6AEB1F35}" presName="background3" presStyleLbl="node3" presStyleIdx="2" presStyleCnt="3"/>
      <dgm:spPr/>
    </dgm:pt>
    <dgm:pt modelId="{2D72C059-F317-4FEB-B9F4-664B54A28BB4}" type="pres">
      <dgm:prSet presAssocID="{35BFB281-F7AC-4DEC-A63F-77BB6AEB1F35}" presName="text3" presStyleLbl="fgAcc3" presStyleIdx="2" presStyleCnt="3" custScaleY="24078">
        <dgm:presLayoutVars>
          <dgm:chPref val="3"/>
        </dgm:presLayoutVars>
      </dgm:prSet>
      <dgm:spPr/>
      <dgm:t>
        <a:bodyPr/>
        <a:lstStyle/>
        <a:p>
          <a:endParaRPr lang="en-US"/>
        </a:p>
      </dgm:t>
    </dgm:pt>
    <dgm:pt modelId="{C5EEDFFF-BDE1-49AD-8E0E-F2E9FCB6301D}" type="pres">
      <dgm:prSet presAssocID="{35BFB281-F7AC-4DEC-A63F-77BB6AEB1F35}" presName="hierChild4" presStyleCnt="0"/>
      <dgm:spPr/>
    </dgm:pt>
  </dgm:ptLst>
  <dgm:cxnLst>
    <dgm:cxn modelId="{BD3B961D-21E3-4662-9754-B02B6B1A5D19}" srcId="{CC2F9DA5-A6E9-4DFB-B1C8-CB0E87FDB461}" destId="{46C25232-562A-4432-B6BC-937263D13504}" srcOrd="0" destOrd="0" parTransId="{F3E687C6-FD1C-4614-B82F-C1F9059B9830}" sibTransId="{41E0AE44-9A80-4B7A-AF4D-F68FAE17B33C}"/>
    <dgm:cxn modelId="{62737710-71F9-4C81-A7E4-C143A31C3FDA}" srcId="{BFE2CAF9-07AF-43F9-9D85-FEFE137CAD30}" destId="{CC2F9DA5-A6E9-4DFB-B1C8-CB0E87FDB461}" srcOrd="0" destOrd="0" parTransId="{06FC1849-DAAB-4585-A029-E4ECD85DFD88}" sibTransId="{61DF43B2-30EA-4121-8C68-8E7B72E1939D}"/>
    <dgm:cxn modelId="{12F8380D-8A5B-49CD-992F-994686C57566}" srcId="{1ACC45CF-8207-48D6-99FE-217BA97CDE0F}" destId="{BFE2CAF9-07AF-43F9-9D85-FEFE137CAD30}" srcOrd="0" destOrd="0" parTransId="{085026B9-0431-4A96-A817-E50E5FE825B6}" sibTransId="{26F82C06-75BE-4E5C-91CF-54893ECA8B08}"/>
    <dgm:cxn modelId="{0FE0146E-C559-4E64-9913-FD725EA2DA08}" type="presOf" srcId="{657A31E1-0987-4B87-ACD3-FC6455D1367F}" destId="{25E196D1-DC01-4184-983A-3EF1D032E912}" srcOrd="0" destOrd="0" presId="urn:microsoft.com/office/officeart/2005/8/layout/hierarchy1"/>
    <dgm:cxn modelId="{AC209750-5DD5-4B19-8501-79E5719190B8}" type="presOf" srcId="{1ACC45CF-8207-48D6-99FE-217BA97CDE0F}" destId="{DAC160AB-177A-4199-A808-084C565EB069}" srcOrd="0" destOrd="0" presId="urn:microsoft.com/office/officeart/2005/8/layout/hierarchy1"/>
    <dgm:cxn modelId="{1A530B03-208C-4E95-8E2A-BFF7EFE84B10}" type="presOf" srcId="{CC2F9DA5-A6E9-4DFB-B1C8-CB0E87FDB461}" destId="{8E81F7E1-1DAE-4895-B375-8B4DE44183A7}" srcOrd="0" destOrd="0" presId="urn:microsoft.com/office/officeart/2005/8/layout/hierarchy1"/>
    <dgm:cxn modelId="{65169A39-25F2-42B4-B4A6-2D280964BBB9}" type="presOf" srcId="{ACC18CB2-22E0-4CE9-8C43-444581BD72EB}" destId="{CB2FAC95-7E47-424B-BBD4-7A3AF057598A}" srcOrd="0" destOrd="0" presId="urn:microsoft.com/office/officeart/2005/8/layout/hierarchy1"/>
    <dgm:cxn modelId="{DA605EB1-4049-462A-8E9B-7598E70FF735}" type="presOf" srcId="{35BFB281-F7AC-4DEC-A63F-77BB6AEB1F35}" destId="{2D72C059-F317-4FEB-B9F4-664B54A28BB4}" srcOrd="0" destOrd="0" presId="urn:microsoft.com/office/officeart/2005/8/layout/hierarchy1"/>
    <dgm:cxn modelId="{2C659FE2-F636-4A64-AC99-2A824B21C36C}" type="presOf" srcId="{46C25232-562A-4432-B6BC-937263D13504}" destId="{F2097807-9791-4468-AD25-F8786124E2F9}" srcOrd="0" destOrd="0" presId="urn:microsoft.com/office/officeart/2005/8/layout/hierarchy1"/>
    <dgm:cxn modelId="{E688590D-0302-4902-B8F0-14E1BB6923B5}" type="presOf" srcId="{F3E687C6-FD1C-4614-B82F-C1F9059B9830}" destId="{D577F0ED-3255-460C-AAC3-FF347B264EB2}" srcOrd="0" destOrd="0" presId="urn:microsoft.com/office/officeart/2005/8/layout/hierarchy1"/>
    <dgm:cxn modelId="{6DC1CF9B-AB29-4CD0-A321-5339FEF669DE}" type="presOf" srcId="{BAB9CDE2-CF7B-49B8-AA43-3A122794666F}" destId="{77F1F256-F0C2-41BA-A24D-E2E4A9596A14}" srcOrd="0" destOrd="0" presId="urn:microsoft.com/office/officeart/2005/8/layout/hierarchy1"/>
    <dgm:cxn modelId="{E5032BF9-681A-4801-8633-A14197C7F07A}" srcId="{BFE2CAF9-07AF-43F9-9D85-FEFE137CAD30}" destId="{3D3B0BE0-A942-4907-A298-25AC17C6C5A7}" srcOrd="1" destOrd="0" parTransId="{657A31E1-0987-4B87-ACD3-FC6455D1367F}" sibTransId="{5A86A4D2-8AE6-477F-997E-DDA31970A7A4}"/>
    <dgm:cxn modelId="{34B7BF43-1192-4F3D-9E0B-AE81516EEF2C}" type="presOf" srcId="{06FC1849-DAAB-4585-A029-E4ECD85DFD88}" destId="{5C5E22F5-8AB5-47DE-B6D0-1DB186706F9A}" srcOrd="0" destOrd="0" presId="urn:microsoft.com/office/officeart/2005/8/layout/hierarchy1"/>
    <dgm:cxn modelId="{519B3C81-107C-4D53-8173-971FC98C63E1}" type="presOf" srcId="{35D2B3C8-2D53-4FDD-9F76-D3B043211B92}" destId="{11AA2C9D-B0CE-4D7F-8FD2-E8C9BEDF42B1}" srcOrd="0" destOrd="0" presId="urn:microsoft.com/office/officeart/2005/8/layout/hierarchy1"/>
    <dgm:cxn modelId="{DE858139-3D12-4B77-AA58-1AC356473EB7}" srcId="{CC2F9DA5-A6E9-4DFB-B1C8-CB0E87FDB461}" destId="{35D2B3C8-2D53-4FDD-9F76-D3B043211B92}" srcOrd="1" destOrd="0" parTransId="{BAB9CDE2-CF7B-49B8-AA43-3A122794666F}" sibTransId="{84D82AAA-2DA8-4642-BDD3-5BF4B77889D3}"/>
    <dgm:cxn modelId="{0E11FBC2-A456-4F62-9B60-F66224196B5F}" type="presOf" srcId="{3D3B0BE0-A942-4907-A298-25AC17C6C5A7}" destId="{D4AB0A34-53A8-4E51-8C30-DFC1CB1606D0}" srcOrd="0" destOrd="0" presId="urn:microsoft.com/office/officeart/2005/8/layout/hierarchy1"/>
    <dgm:cxn modelId="{156B9A44-1A61-4B73-95F9-52291321D413}" type="presOf" srcId="{BFE2CAF9-07AF-43F9-9D85-FEFE137CAD30}" destId="{07844F6A-7749-4EEB-843B-D0ED969A1B21}" srcOrd="0" destOrd="0" presId="urn:microsoft.com/office/officeart/2005/8/layout/hierarchy1"/>
    <dgm:cxn modelId="{3ED40C4D-C33C-4473-8FC7-4D49DCE046E1}" srcId="{3D3B0BE0-A942-4907-A298-25AC17C6C5A7}" destId="{35BFB281-F7AC-4DEC-A63F-77BB6AEB1F35}" srcOrd="0" destOrd="0" parTransId="{ACC18CB2-22E0-4CE9-8C43-444581BD72EB}" sibTransId="{C8E4E0D7-10A9-40CC-B407-9CFDA48811CB}"/>
    <dgm:cxn modelId="{B30AF5B7-F32E-40FC-B2CE-BAE8210F914C}" type="presParOf" srcId="{DAC160AB-177A-4199-A808-084C565EB069}" destId="{C5C2FF8F-1CD3-457E-8B4A-F757AABE9D8E}" srcOrd="0" destOrd="0" presId="urn:microsoft.com/office/officeart/2005/8/layout/hierarchy1"/>
    <dgm:cxn modelId="{644CB92E-B97F-4198-B3E9-0713060FD40D}" type="presParOf" srcId="{C5C2FF8F-1CD3-457E-8B4A-F757AABE9D8E}" destId="{1F07584D-7ADA-4762-940F-BFF8B9BAA367}" srcOrd="0" destOrd="0" presId="urn:microsoft.com/office/officeart/2005/8/layout/hierarchy1"/>
    <dgm:cxn modelId="{2AF7BD6D-FA3C-4322-AF28-9F64B6F85928}" type="presParOf" srcId="{1F07584D-7ADA-4762-940F-BFF8B9BAA367}" destId="{1D9D3ECC-F629-4E40-A13D-82A8A373776F}" srcOrd="0" destOrd="0" presId="urn:microsoft.com/office/officeart/2005/8/layout/hierarchy1"/>
    <dgm:cxn modelId="{B3FD8830-F6D7-4414-9C85-98731812195A}" type="presParOf" srcId="{1F07584D-7ADA-4762-940F-BFF8B9BAA367}" destId="{07844F6A-7749-4EEB-843B-D0ED969A1B21}" srcOrd="1" destOrd="0" presId="urn:microsoft.com/office/officeart/2005/8/layout/hierarchy1"/>
    <dgm:cxn modelId="{8D871539-30E3-44A1-AF4E-3C3EDABC79D1}" type="presParOf" srcId="{C5C2FF8F-1CD3-457E-8B4A-F757AABE9D8E}" destId="{8959BC5D-7A28-4324-848F-1844BD65051C}" srcOrd="1" destOrd="0" presId="urn:microsoft.com/office/officeart/2005/8/layout/hierarchy1"/>
    <dgm:cxn modelId="{5CA76436-6300-4A41-9757-B28DA413E9A0}" type="presParOf" srcId="{8959BC5D-7A28-4324-848F-1844BD65051C}" destId="{5C5E22F5-8AB5-47DE-B6D0-1DB186706F9A}" srcOrd="0" destOrd="0" presId="urn:microsoft.com/office/officeart/2005/8/layout/hierarchy1"/>
    <dgm:cxn modelId="{53A6CA93-4481-45E4-AEBF-0482C5D532E8}" type="presParOf" srcId="{8959BC5D-7A28-4324-848F-1844BD65051C}" destId="{B4C72D08-4DCC-4CDE-8522-DAE7CD4475EF}" srcOrd="1" destOrd="0" presId="urn:microsoft.com/office/officeart/2005/8/layout/hierarchy1"/>
    <dgm:cxn modelId="{8D5834A7-CAEA-459E-A9F4-70ED33563AB5}" type="presParOf" srcId="{B4C72D08-4DCC-4CDE-8522-DAE7CD4475EF}" destId="{120AC6A2-7A8D-470F-ADA7-2CD73AB143BC}" srcOrd="0" destOrd="0" presId="urn:microsoft.com/office/officeart/2005/8/layout/hierarchy1"/>
    <dgm:cxn modelId="{044F70A2-9584-4746-8430-AC5746EB563E}" type="presParOf" srcId="{120AC6A2-7A8D-470F-ADA7-2CD73AB143BC}" destId="{BFB43CE8-6B4D-4B50-9B72-6968C57CA084}" srcOrd="0" destOrd="0" presId="urn:microsoft.com/office/officeart/2005/8/layout/hierarchy1"/>
    <dgm:cxn modelId="{53B8E0B7-19EF-42C0-BB96-52F39D7BA109}" type="presParOf" srcId="{120AC6A2-7A8D-470F-ADA7-2CD73AB143BC}" destId="{8E81F7E1-1DAE-4895-B375-8B4DE44183A7}" srcOrd="1" destOrd="0" presId="urn:microsoft.com/office/officeart/2005/8/layout/hierarchy1"/>
    <dgm:cxn modelId="{E8791CFC-8EA3-40C2-B9DE-776016F012A2}" type="presParOf" srcId="{B4C72D08-4DCC-4CDE-8522-DAE7CD4475EF}" destId="{9C571B32-BA04-4EA3-ABD1-91F04D6E0277}" srcOrd="1" destOrd="0" presId="urn:microsoft.com/office/officeart/2005/8/layout/hierarchy1"/>
    <dgm:cxn modelId="{641DBF7C-296A-409D-9B37-E06054B89B73}" type="presParOf" srcId="{9C571B32-BA04-4EA3-ABD1-91F04D6E0277}" destId="{D577F0ED-3255-460C-AAC3-FF347B264EB2}" srcOrd="0" destOrd="0" presId="urn:microsoft.com/office/officeart/2005/8/layout/hierarchy1"/>
    <dgm:cxn modelId="{67925230-AF97-49C8-BE0C-E39F01D1AA52}" type="presParOf" srcId="{9C571B32-BA04-4EA3-ABD1-91F04D6E0277}" destId="{3BED1B52-CDDF-46DA-9213-51CF05D9C6CF}" srcOrd="1" destOrd="0" presId="urn:microsoft.com/office/officeart/2005/8/layout/hierarchy1"/>
    <dgm:cxn modelId="{57200E3A-7C63-41F0-BD31-008CC5AFC35E}" type="presParOf" srcId="{3BED1B52-CDDF-46DA-9213-51CF05D9C6CF}" destId="{D906EB61-FE39-4FF1-9482-D9E6B73AC17C}" srcOrd="0" destOrd="0" presId="urn:microsoft.com/office/officeart/2005/8/layout/hierarchy1"/>
    <dgm:cxn modelId="{F0FFC84A-27BB-48BD-AA42-95B1D433B4B7}" type="presParOf" srcId="{D906EB61-FE39-4FF1-9482-D9E6B73AC17C}" destId="{D2059872-F979-404F-8515-A087E07E5675}" srcOrd="0" destOrd="0" presId="urn:microsoft.com/office/officeart/2005/8/layout/hierarchy1"/>
    <dgm:cxn modelId="{81F1401E-EC8F-4280-9045-E9B42C2097FD}" type="presParOf" srcId="{D906EB61-FE39-4FF1-9482-D9E6B73AC17C}" destId="{F2097807-9791-4468-AD25-F8786124E2F9}" srcOrd="1" destOrd="0" presId="urn:microsoft.com/office/officeart/2005/8/layout/hierarchy1"/>
    <dgm:cxn modelId="{81051304-975D-45AA-96AB-42A62B735630}" type="presParOf" srcId="{3BED1B52-CDDF-46DA-9213-51CF05D9C6CF}" destId="{2DCF9144-AB4E-4C08-A9C2-5459AE5E3A09}" srcOrd="1" destOrd="0" presId="urn:microsoft.com/office/officeart/2005/8/layout/hierarchy1"/>
    <dgm:cxn modelId="{5FF39234-E1C2-4541-A988-5D62EDE45A26}" type="presParOf" srcId="{9C571B32-BA04-4EA3-ABD1-91F04D6E0277}" destId="{77F1F256-F0C2-41BA-A24D-E2E4A9596A14}" srcOrd="2" destOrd="0" presId="urn:microsoft.com/office/officeart/2005/8/layout/hierarchy1"/>
    <dgm:cxn modelId="{F0D532B0-814C-4B88-A8CE-931B931E01D8}" type="presParOf" srcId="{9C571B32-BA04-4EA3-ABD1-91F04D6E0277}" destId="{CC353916-5C68-46FA-8376-C652B03ACA00}" srcOrd="3" destOrd="0" presId="urn:microsoft.com/office/officeart/2005/8/layout/hierarchy1"/>
    <dgm:cxn modelId="{26899BD4-9267-4C59-B20B-BBA52C957CE7}" type="presParOf" srcId="{CC353916-5C68-46FA-8376-C652B03ACA00}" destId="{46FD6E1C-A0A2-4692-9BE0-4DC6B68DFB63}" srcOrd="0" destOrd="0" presId="urn:microsoft.com/office/officeart/2005/8/layout/hierarchy1"/>
    <dgm:cxn modelId="{F6EA9ACB-A52C-4605-955C-A39DD0680F3A}" type="presParOf" srcId="{46FD6E1C-A0A2-4692-9BE0-4DC6B68DFB63}" destId="{7EA2A62F-499B-430C-90D6-9A1525384EB2}" srcOrd="0" destOrd="0" presId="urn:microsoft.com/office/officeart/2005/8/layout/hierarchy1"/>
    <dgm:cxn modelId="{4CC83BC0-3AA4-43A3-985B-30397EAAE1FC}" type="presParOf" srcId="{46FD6E1C-A0A2-4692-9BE0-4DC6B68DFB63}" destId="{11AA2C9D-B0CE-4D7F-8FD2-E8C9BEDF42B1}" srcOrd="1" destOrd="0" presId="urn:microsoft.com/office/officeart/2005/8/layout/hierarchy1"/>
    <dgm:cxn modelId="{04990392-4CC5-42E4-81E8-9D3E53194AC7}" type="presParOf" srcId="{CC353916-5C68-46FA-8376-C652B03ACA00}" destId="{A596D6CB-6B95-4FE2-A86F-3B0486EFA5E1}" srcOrd="1" destOrd="0" presId="urn:microsoft.com/office/officeart/2005/8/layout/hierarchy1"/>
    <dgm:cxn modelId="{8E6E19E2-D0FB-406D-82F7-9CDC26FC2479}" type="presParOf" srcId="{8959BC5D-7A28-4324-848F-1844BD65051C}" destId="{25E196D1-DC01-4184-983A-3EF1D032E912}" srcOrd="2" destOrd="0" presId="urn:microsoft.com/office/officeart/2005/8/layout/hierarchy1"/>
    <dgm:cxn modelId="{691F2EC7-A7F3-4BD1-8A92-0A0E7D6D6636}" type="presParOf" srcId="{8959BC5D-7A28-4324-848F-1844BD65051C}" destId="{5DAB40B6-405E-46A1-A78E-F0F479081681}" srcOrd="3" destOrd="0" presId="urn:microsoft.com/office/officeart/2005/8/layout/hierarchy1"/>
    <dgm:cxn modelId="{B3AB6EAC-355E-4BF8-A040-51258D62D11A}" type="presParOf" srcId="{5DAB40B6-405E-46A1-A78E-F0F479081681}" destId="{BBF9FC68-DE4F-408E-9B6B-FEE579844A59}" srcOrd="0" destOrd="0" presId="urn:microsoft.com/office/officeart/2005/8/layout/hierarchy1"/>
    <dgm:cxn modelId="{09C8F9E6-613A-4658-9525-6252CB31C3D5}" type="presParOf" srcId="{BBF9FC68-DE4F-408E-9B6B-FEE579844A59}" destId="{C192962C-EF1F-44D6-8221-E4BD30FBCD28}" srcOrd="0" destOrd="0" presId="urn:microsoft.com/office/officeart/2005/8/layout/hierarchy1"/>
    <dgm:cxn modelId="{F7EAE9F5-78D2-43A7-A1CD-E81E2ACFFF91}" type="presParOf" srcId="{BBF9FC68-DE4F-408E-9B6B-FEE579844A59}" destId="{D4AB0A34-53A8-4E51-8C30-DFC1CB1606D0}" srcOrd="1" destOrd="0" presId="urn:microsoft.com/office/officeart/2005/8/layout/hierarchy1"/>
    <dgm:cxn modelId="{8C367989-B525-48F6-975A-CBEFB09A6238}" type="presParOf" srcId="{5DAB40B6-405E-46A1-A78E-F0F479081681}" destId="{D7647F90-7251-4629-A198-B504F7679EDC}" srcOrd="1" destOrd="0" presId="urn:microsoft.com/office/officeart/2005/8/layout/hierarchy1"/>
    <dgm:cxn modelId="{55EC7C5B-C3A7-4409-86B8-8EA3DEF29530}" type="presParOf" srcId="{D7647F90-7251-4629-A198-B504F7679EDC}" destId="{CB2FAC95-7E47-424B-BBD4-7A3AF057598A}" srcOrd="0" destOrd="0" presId="urn:microsoft.com/office/officeart/2005/8/layout/hierarchy1"/>
    <dgm:cxn modelId="{A6DD5807-24CF-444C-9B0D-65CCC4F79FB0}" type="presParOf" srcId="{D7647F90-7251-4629-A198-B504F7679EDC}" destId="{91187C56-B9B8-4A02-9E4C-A34EE726B55E}" srcOrd="1" destOrd="0" presId="urn:microsoft.com/office/officeart/2005/8/layout/hierarchy1"/>
    <dgm:cxn modelId="{E6613D8F-ED69-41C4-832B-8D84DF039477}" type="presParOf" srcId="{91187C56-B9B8-4A02-9E4C-A34EE726B55E}" destId="{C93A5334-243D-4787-96CF-6FDD728FFE4F}" srcOrd="0" destOrd="0" presId="urn:microsoft.com/office/officeart/2005/8/layout/hierarchy1"/>
    <dgm:cxn modelId="{8A2383FB-412D-4393-8263-D198076023C4}" type="presParOf" srcId="{C93A5334-243D-4787-96CF-6FDD728FFE4F}" destId="{22A71953-C989-4DD6-BD83-670EB3932DE3}" srcOrd="0" destOrd="0" presId="urn:microsoft.com/office/officeart/2005/8/layout/hierarchy1"/>
    <dgm:cxn modelId="{1E96F592-A29D-4E8D-98F6-5E5DB6EE76B9}" type="presParOf" srcId="{C93A5334-243D-4787-96CF-6FDD728FFE4F}" destId="{2D72C059-F317-4FEB-B9F4-664B54A28BB4}" srcOrd="1" destOrd="0" presId="urn:microsoft.com/office/officeart/2005/8/layout/hierarchy1"/>
    <dgm:cxn modelId="{955464DA-0492-4BD4-B0DB-38FEAD1C05A4}" type="presParOf" srcId="{91187C56-B9B8-4A02-9E4C-A34EE726B55E}" destId="{C5EEDFFF-BDE1-49AD-8E0E-F2E9FCB6301D}"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65F6F75-99D2-442F-B834-B6E5348E8ADA}" type="doc">
      <dgm:prSet loTypeId="urn:microsoft.com/office/officeart/2005/8/layout/process2" loCatId="process" qsTypeId="urn:microsoft.com/office/officeart/2005/8/quickstyle/simple1" qsCatId="simple" csTypeId="urn:microsoft.com/office/officeart/2005/8/colors/accent1_2" csCatId="accent1" phldr="1"/>
      <dgm:spPr/>
      <dgm:t>
        <a:bodyPr/>
        <a:lstStyle/>
        <a:p>
          <a:endParaRPr lang="en-CA"/>
        </a:p>
      </dgm:t>
    </dgm:pt>
    <dgm:pt modelId="{F2B20F5F-4A50-4B62-AE7C-630AD04A1417}">
      <dgm:prSet phldrT="[Text]" custT="1"/>
      <dgm:spPr/>
      <dgm:t>
        <a:bodyPr/>
        <a:lstStyle/>
        <a:p>
          <a:r>
            <a:rPr lang="en-CA" sz="1800" dirty="0" smtClean="0"/>
            <a:t>CURRICULUM</a:t>
          </a:r>
          <a:endParaRPr lang="en-CA" sz="1800" dirty="0"/>
        </a:p>
      </dgm:t>
    </dgm:pt>
    <dgm:pt modelId="{7D737C8A-E4F5-45DD-B806-404634C66AE0}" type="parTrans" cxnId="{EFBB9857-88EC-43B2-8EE9-015FE0ED7C11}">
      <dgm:prSet/>
      <dgm:spPr/>
      <dgm:t>
        <a:bodyPr/>
        <a:lstStyle/>
        <a:p>
          <a:endParaRPr lang="en-CA"/>
        </a:p>
      </dgm:t>
    </dgm:pt>
    <dgm:pt modelId="{3D003869-2469-4BD4-AD00-151995E2B59F}" type="sibTrans" cxnId="{EFBB9857-88EC-43B2-8EE9-015FE0ED7C11}">
      <dgm:prSet/>
      <dgm:spPr/>
      <dgm:t>
        <a:bodyPr/>
        <a:lstStyle/>
        <a:p>
          <a:endParaRPr lang="en-CA"/>
        </a:p>
      </dgm:t>
    </dgm:pt>
    <dgm:pt modelId="{BC0CDF30-7BA0-4EF6-A635-7B1440A537F9}">
      <dgm:prSet phldrT="[Text]" custT="1"/>
      <dgm:spPr/>
      <dgm:t>
        <a:bodyPr/>
        <a:lstStyle/>
        <a:p>
          <a:r>
            <a:rPr lang="en-CA" sz="1800" dirty="0" smtClean="0"/>
            <a:t>INSTRUCTIONAL MATERIAL</a:t>
          </a:r>
          <a:endParaRPr lang="en-CA" sz="1800" dirty="0"/>
        </a:p>
      </dgm:t>
    </dgm:pt>
    <dgm:pt modelId="{90733F9B-16E5-47CD-B6E5-5FC101E0B6B5}" type="parTrans" cxnId="{95D5F493-4C8E-4395-B83F-B4E2C229A061}">
      <dgm:prSet/>
      <dgm:spPr/>
      <dgm:t>
        <a:bodyPr/>
        <a:lstStyle/>
        <a:p>
          <a:endParaRPr lang="en-CA"/>
        </a:p>
      </dgm:t>
    </dgm:pt>
    <dgm:pt modelId="{A6FC51E9-326F-42F9-9A2D-1001BA5B4E11}" type="sibTrans" cxnId="{95D5F493-4C8E-4395-B83F-B4E2C229A061}">
      <dgm:prSet/>
      <dgm:spPr/>
      <dgm:t>
        <a:bodyPr/>
        <a:lstStyle/>
        <a:p>
          <a:endParaRPr lang="en-CA"/>
        </a:p>
      </dgm:t>
    </dgm:pt>
    <dgm:pt modelId="{506B4924-064F-409A-997C-927E7592BF0A}">
      <dgm:prSet phldrT="[Text]" custT="1"/>
      <dgm:spPr/>
      <dgm:t>
        <a:bodyPr/>
        <a:lstStyle/>
        <a:p>
          <a:r>
            <a:rPr lang="en-CA" sz="1800" dirty="0" smtClean="0"/>
            <a:t>TEACHING STRATEGY</a:t>
          </a:r>
          <a:endParaRPr lang="en-CA" sz="1800" dirty="0"/>
        </a:p>
      </dgm:t>
    </dgm:pt>
    <dgm:pt modelId="{E42C1C26-DBEB-4E56-B6E9-18CF0ED8F24A}" type="parTrans" cxnId="{98010FCB-0FA4-4B82-8F48-D8BCE7BDCD5B}">
      <dgm:prSet/>
      <dgm:spPr/>
      <dgm:t>
        <a:bodyPr/>
        <a:lstStyle/>
        <a:p>
          <a:endParaRPr lang="en-CA"/>
        </a:p>
      </dgm:t>
    </dgm:pt>
    <dgm:pt modelId="{289AC5EF-564A-44E4-9CB9-DCFF600596DB}" type="sibTrans" cxnId="{98010FCB-0FA4-4B82-8F48-D8BCE7BDCD5B}">
      <dgm:prSet/>
      <dgm:spPr/>
      <dgm:t>
        <a:bodyPr/>
        <a:lstStyle/>
        <a:p>
          <a:endParaRPr lang="en-CA"/>
        </a:p>
      </dgm:t>
    </dgm:pt>
    <dgm:pt modelId="{9474F9CD-5EED-4DDB-943E-79BB454E7411}">
      <dgm:prSet phldrT="[Text]"/>
      <dgm:spPr/>
      <dgm:t>
        <a:bodyPr/>
        <a:lstStyle/>
        <a:p>
          <a:r>
            <a:rPr lang="en-CA" dirty="0" smtClean="0"/>
            <a:t>TESTING</a:t>
          </a:r>
          <a:endParaRPr lang="en-CA" dirty="0"/>
        </a:p>
      </dgm:t>
    </dgm:pt>
    <dgm:pt modelId="{62544398-0216-417D-9BF0-3DBABEE3E568}" type="parTrans" cxnId="{2B6123E2-20C3-47E5-9782-030B2B7D2BC8}">
      <dgm:prSet/>
      <dgm:spPr/>
      <dgm:t>
        <a:bodyPr/>
        <a:lstStyle/>
        <a:p>
          <a:endParaRPr lang="en-CA"/>
        </a:p>
      </dgm:t>
    </dgm:pt>
    <dgm:pt modelId="{B8DE99E2-8D57-4FA2-A4FF-08899AF2B86C}" type="sibTrans" cxnId="{2B6123E2-20C3-47E5-9782-030B2B7D2BC8}">
      <dgm:prSet/>
      <dgm:spPr/>
      <dgm:t>
        <a:bodyPr/>
        <a:lstStyle/>
        <a:p>
          <a:endParaRPr lang="en-CA"/>
        </a:p>
      </dgm:t>
    </dgm:pt>
    <dgm:pt modelId="{D81D05BE-DE2E-4A71-9579-A32FFB16A3DE}">
      <dgm:prSet phldrT="[Text]"/>
      <dgm:spPr/>
      <dgm:t>
        <a:bodyPr/>
        <a:lstStyle/>
        <a:p>
          <a:r>
            <a:rPr lang="en-CA" dirty="0" smtClean="0"/>
            <a:t>ASSESSMENT</a:t>
          </a:r>
          <a:endParaRPr lang="en-CA" dirty="0"/>
        </a:p>
      </dgm:t>
    </dgm:pt>
    <dgm:pt modelId="{0C5CE6E0-5272-4CB0-B82E-13E7DBD21E28}" type="parTrans" cxnId="{A1DABEBB-2DC4-43D8-AE79-B0099DEC52CD}">
      <dgm:prSet/>
      <dgm:spPr/>
      <dgm:t>
        <a:bodyPr/>
        <a:lstStyle/>
        <a:p>
          <a:endParaRPr lang="en-CA"/>
        </a:p>
      </dgm:t>
    </dgm:pt>
    <dgm:pt modelId="{25EDE04E-3E0F-4B4A-A3BE-6F5E0F0CA36D}" type="sibTrans" cxnId="{A1DABEBB-2DC4-43D8-AE79-B0099DEC52CD}">
      <dgm:prSet/>
      <dgm:spPr/>
      <dgm:t>
        <a:bodyPr/>
        <a:lstStyle/>
        <a:p>
          <a:endParaRPr lang="en-CA"/>
        </a:p>
      </dgm:t>
    </dgm:pt>
    <dgm:pt modelId="{E1474290-DD6F-49EB-B7B7-FBCAA04FF057}" type="pres">
      <dgm:prSet presAssocID="{B65F6F75-99D2-442F-B834-B6E5348E8ADA}" presName="linearFlow" presStyleCnt="0">
        <dgm:presLayoutVars>
          <dgm:resizeHandles val="exact"/>
        </dgm:presLayoutVars>
      </dgm:prSet>
      <dgm:spPr/>
      <dgm:t>
        <a:bodyPr/>
        <a:lstStyle/>
        <a:p>
          <a:endParaRPr lang="en-US"/>
        </a:p>
      </dgm:t>
    </dgm:pt>
    <dgm:pt modelId="{5C44B12B-FA10-4343-A835-AF8F9370F6EF}" type="pres">
      <dgm:prSet presAssocID="{F2B20F5F-4A50-4B62-AE7C-630AD04A1417}" presName="node" presStyleLbl="node1" presStyleIdx="0" presStyleCnt="5" custScaleX="213109" custScaleY="67554" custLinFactNeighborX="4262" custLinFactNeighborY="15411">
        <dgm:presLayoutVars>
          <dgm:bulletEnabled val="1"/>
        </dgm:presLayoutVars>
      </dgm:prSet>
      <dgm:spPr/>
      <dgm:t>
        <a:bodyPr/>
        <a:lstStyle/>
        <a:p>
          <a:endParaRPr lang="en-US"/>
        </a:p>
      </dgm:t>
    </dgm:pt>
    <dgm:pt modelId="{564F4C74-42B4-43B0-8D84-C483FB0FD29E}" type="pres">
      <dgm:prSet presAssocID="{3D003869-2469-4BD4-AD00-151995E2B59F}" presName="sibTrans" presStyleLbl="sibTrans2D1" presStyleIdx="0" presStyleCnt="4" custScaleX="102713" custScaleY="106329" custLinFactX="-108985" custLinFactNeighborX="-200000" custLinFactNeighborY="-4069"/>
      <dgm:spPr/>
      <dgm:t>
        <a:bodyPr/>
        <a:lstStyle/>
        <a:p>
          <a:endParaRPr lang="en-US"/>
        </a:p>
      </dgm:t>
    </dgm:pt>
    <dgm:pt modelId="{E03F4844-40ED-49D3-B4D9-0A49093F3383}" type="pres">
      <dgm:prSet presAssocID="{3D003869-2469-4BD4-AD00-151995E2B59F}" presName="connectorText" presStyleLbl="sibTrans2D1" presStyleIdx="0" presStyleCnt="4"/>
      <dgm:spPr/>
      <dgm:t>
        <a:bodyPr/>
        <a:lstStyle/>
        <a:p>
          <a:endParaRPr lang="en-US"/>
        </a:p>
      </dgm:t>
    </dgm:pt>
    <dgm:pt modelId="{2624FA34-ACC8-4905-8A4E-6A8179E383A9}" type="pres">
      <dgm:prSet presAssocID="{BC0CDF30-7BA0-4EF6-A635-7B1440A537F9}" presName="node" presStyleLbl="node1" presStyleIdx="1" presStyleCnt="5" custScaleX="212053" custScaleY="45423" custLinFactNeighborX="3734" custLinFactNeighborY="-4444">
        <dgm:presLayoutVars>
          <dgm:bulletEnabled val="1"/>
        </dgm:presLayoutVars>
      </dgm:prSet>
      <dgm:spPr/>
      <dgm:t>
        <a:bodyPr/>
        <a:lstStyle/>
        <a:p>
          <a:endParaRPr lang="en-CA"/>
        </a:p>
      </dgm:t>
    </dgm:pt>
    <dgm:pt modelId="{D35BBF6D-39A5-4F2A-8329-E8E717440A55}" type="pres">
      <dgm:prSet presAssocID="{A6FC51E9-326F-42F9-9A2D-1001BA5B4E11}" presName="sibTrans" presStyleLbl="sibTrans2D1" presStyleIdx="1" presStyleCnt="4" custLinFactX="-144783" custLinFactNeighborX="-200000" custLinFactNeighborY="6902"/>
      <dgm:spPr/>
      <dgm:t>
        <a:bodyPr/>
        <a:lstStyle/>
        <a:p>
          <a:endParaRPr lang="en-US"/>
        </a:p>
      </dgm:t>
    </dgm:pt>
    <dgm:pt modelId="{4C676969-B94A-423F-8109-586AAA691AB3}" type="pres">
      <dgm:prSet presAssocID="{A6FC51E9-326F-42F9-9A2D-1001BA5B4E11}" presName="connectorText" presStyleLbl="sibTrans2D1" presStyleIdx="1" presStyleCnt="4"/>
      <dgm:spPr/>
      <dgm:t>
        <a:bodyPr/>
        <a:lstStyle/>
        <a:p>
          <a:endParaRPr lang="en-US"/>
        </a:p>
      </dgm:t>
    </dgm:pt>
    <dgm:pt modelId="{78DCDFEA-2443-48E3-B6FE-CC3D1001CE5F}" type="pres">
      <dgm:prSet presAssocID="{506B4924-064F-409A-997C-927E7592BF0A}" presName="node" presStyleLbl="node1" presStyleIdx="2" presStyleCnt="5" custScaleX="212053" custScaleY="49312" custLinFactNeighborX="3734" custLinFactNeighborY="-32582">
        <dgm:presLayoutVars>
          <dgm:bulletEnabled val="1"/>
        </dgm:presLayoutVars>
      </dgm:prSet>
      <dgm:spPr/>
      <dgm:t>
        <a:bodyPr/>
        <a:lstStyle/>
        <a:p>
          <a:endParaRPr lang="en-US"/>
        </a:p>
      </dgm:t>
    </dgm:pt>
    <dgm:pt modelId="{B6972042-AF7B-4A57-9811-1D72B0570224}" type="pres">
      <dgm:prSet presAssocID="{289AC5EF-564A-44E4-9CB9-DCFF600596DB}" presName="sibTrans" presStyleLbl="sibTrans2D1" presStyleIdx="2" presStyleCnt="4" custScaleY="93685" custLinFactX="-100000" custLinFactNeighborX="-176888" custLinFactNeighborY="11067"/>
      <dgm:spPr/>
      <dgm:t>
        <a:bodyPr/>
        <a:lstStyle/>
        <a:p>
          <a:endParaRPr lang="en-US"/>
        </a:p>
      </dgm:t>
    </dgm:pt>
    <dgm:pt modelId="{FE22D402-09F9-409E-A379-2EBF6FDCB7BF}" type="pres">
      <dgm:prSet presAssocID="{289AC5EF-564A-44E4-9CB9-DCFF600596DB}" presName="connectorText" presStyleLbl="sibTrans2D1" presStyleIdx="2" presStyleCnt="4"/>
      <dgm:spPr/>
      <dgm:t>
        <a:bodyPr/>
        <a:lstStyle/>
        <a:p>
          <a:endParaRPr lang="en-US"/>
        </a:p>
      </dgm:t>
    </dgm:pt>
    <dgm:pt modelId="{190DEB95-90E0-4802-8666-D07FE0AC1D05}" type="pres">
      <dgm:prSet presAssocID="{9474F9CD-5EED-4DDB-943E-79BB454E7411}" presName="node" presStyleLbl="node1" presStyleIdx="3" presStyleCnt="5" custScaleX="212053" custScaleY="42633" custLinFactNeighborX="3734" custLinFactNeighborY="-56350">
        <dgm:presLayoutVars>
          <dgm:bulletEnabled val="1"/>
        </dgm:presLayoutVars>
      </dgm:prSet>
      <dgm:spPr/>
      <dgm:t>
        <a:bodyPr/>
        <a:lstStyle/>
        <a:p>
          <a:endParaRPr lang="en-CA"/>
        </a:p>
      </dgm:t>
    </dgm:pt>
    <dgm:pt modelId="{94BA5DEF-668A-42C6-A6BD-7417626FAADD}" type="pres">
      <dgm:prSet presAssocID="{B8DE99E2-8D57-4FA2-A4FF-08899AF2B86C}" presName="sibTrans" presStyleLbl="sibTrans2D1" presStyleIdx="3" presStyleCnt="4" custScaleY="120764" custLinFactX="-100000" custLinFactNeighborX="-147371" custLinFactNeighborY="-1606"/>
      <dgm:spPr>
        <a:prstGeom prst="rightArrow">
          <a:avLst/>
        </a:prstGeom>
      </dgm:spPr>
      <dgm:t>
        <a:bodyPr/>
        <a:lstStyle/>
        <a:p>
          <a:endParaRPr lang="en-US"/>
        </a:p>
      </dgm:t>
    </dgm:pt>
    <dgm:pt modelId="{AB6C9BD4-6AA1-4A50-AE68-5E5AE3E2E8AD}" type="pres">
      <dgm:prSet presAssocID="{B8DE99E2-8D57-4FA2-A4FF-08899AF2B86C}" presName="connectorText" presStyleLbl="sibTrans2D1" presStyleIdx="3" presStyleCnt="4"/>
      <dgm:spPr/>
      <dgm:t>
        <a:bodyPr/>
        <a:lstStyle/>
        <a:p>
          <a:endParaRPr lang="en-US"/>
        </a:p>
      </dgm:t>
    </dgm:pt>
    <dgm:pt modelId="{759BA25B-2DB2-48B7-820F-A59FCF2B396F}" type="pres">
      <dgm:prSet presAssocID="{D81D05BE-DE2E-4A71-9579-A32FFB16A3DE}" presName="node" presStyleLbl="node1" presStyleIdx="4" presStyleCnt="5" custScaleX="212053" custScaleY="43271" custLinFactNeighborX="3734" custLinFactNeighborY="-57490">
        <dgm:presLayoutVars>
          <dgm:bulletEnabled val="1"/>
        </dgm:presLayoutVars>
      </dgm:prSet>
      <dgm:spPr/>
      <dgm:t>
        <a:bodyPr/>
        <a:lstStyle/>
        <a:p>
          <a:endParaRPr lang="en-CA"/>
        </a:p>
      </dgm:t>
    </dgm:pt>
  </dgm:ptLst>
  <dgm:cxnLst>
    <dgm:cxn modelId="{DD797FA2-F3FA-4AE2-95FB-1A3560BFB54A}" type="presOf" srcId="{A6FC51E9-326F-42F9-9A2D-1001BA5B4E11}" destId="{4C676969-B94A-423F-8109-586AAA691AB3}" srcOrd="1" destOrd="0" presId="urn:microsoft.com/office/officeart/2005/8/layout/process2"/>
    <dgm:cxn modelId="{69D9E1A7-C6F0-452D-AC54-D52F08A3543A}" type="presOf" srcId="{BC0CDF30-7BA0-4EF6-A635-7B1440A537F9}" destId="{2624FA34-ACC8-4905-8A4E-6A8179E383A9}" srcOrd="0" destOrd="0" presId="urn:microsoft.com/office/officeart/2005/8/layout/process2"/>
    <dgm:cxn modelId="{3F25E125-485A-4433-9E88-43DEA091A3F5}" type="presOf" srcId="{3D003869-2469-4BD4-AD00-151995E2B59F}" destId="{E03F4844-40ED-49D3-B4D9-0A49093F3383}" srcOrd="1" destOrd="0" presId="urn:microsoft.com/office/officeart/2005/8/layout/process2"/>
    <dgm:cxn modelId="{95D5F493-4C8E-4395-B83F-B4E2C229A061}" srcId="{B65F6F75-99D2-442F-B834-B6E5348E8ADA}" destId="{BC0CDF30-7BA0-4EF6-A635-7B1440A537F9}" srcOrd="1" destOrd="0" parTransId="{90733F9B-16E5-47CD-B6E5-5FC101E0B6B5}" sibTransId="{A6FC51E9-326F-42F9-9A2D-1001BA5B4E11}"/>
    <dgm:cxn modelId="{F813BA90-CDC1-44D3-9A35-ED2EE75DC00D}" type="presOf" srcId="{A6FC51E9-326F-42F9-9A2D-1001BA5B4E11}" destId="{D35BBF6D-39A5-4F2A-8329-E8E717440A55}" srcOrd="0" destOrd="0" presId="urn:microsoft.com/office/officeart/2005/8/layout/process2"/>
    <dgm:cxn modelId="{D54ADC38-FA5C-4EF7-B458-8F84681D3726}" type="presOf" srcId="{B8DE99E2-8D57-4FA2-A4FF-08899AF2B86C}" destId="{AB6C9BD4-6AA1-4A50-AE68-5E5AE3E2E8AD}" srcOrd="1" destOrd="0" presId="urn:microsoft.com/office/officeart/2005/8/layout/process2"/>
    <dgm:cxn modelId="{D241915B-DA46-46BE-BA21-65C0593ABA54}" type="presOf" srcId="{F2B20F5F-4A50-4B62-AE7C-630AD04A1417}" destId="{5C44B12B-FA10-4343-A835-AF8F9370F6EF}" srcOrd="0" destOrd="0" presId="urn:microsoft.com/office/officeart/2005/8/layout/process2"/>
    <dgm:cxn modelId="{2CB54BB5-750E-408D-9E48-4B663EDCB9FD}" type="presOf" srcId="{9474F9CD-5EED-4DDB-943E-79BB454E7411}" destId="{190DEB95-90E0-4802-8666-D07FE0AC1D05}" srcOrd="0" destOrd="0" presId="urn:microsoft.com/office/officeart/2005/8/layout/process2"/>
    <dgm:cxn modelId="{7B412EC3-1F0B-488E-97AB-1059F3D56EE3}" type="presOf" srcId="{D81D05BE-DE2E-4A71-9579-A32FFB16A3DE}" destId="{759BA25B-2DB2-48B7-820F-A59FCF2B396F}" srcOrd="0" destOrd="0" presId="urn:microsoft.com/office/officeart/2005/8/layout/process2"/>
    <dgm:cxn modelId="{2B6123E2-20C3-47E5-9782-030B2B7D2BC8}" srcId="{B65F6F75-99D2-442F-B834-B6E5348E8ADA}" destId="{9474F9CD-5EED-4DDB-943E-79BB454E7411}" srcOrd="3" destOrd="0" parTransId="{62544398-0216-417D-9BF0-3DBABEE3E568}" sibTransId="{B8DE99E2-8D57-4FA2-A4FF-08899AF2B86C}"/>
    <dgm:cxn modelId="{20B7CA58-70BB-4202-9E37-C29684D1D760}" type="presOf" srcId="{B65F6F75-99D2-442F-B834-B6E5348E8ADA}" destId="{E1474290-DD6F-49EB-B7B7-FBCAA04FF057}" srcOrd="0" destOrd="0" presId="urn:microsoft.com/office/officeart/2005/8/layout/process2"/>
    <dgm:cxn modelId="{BF6C9154-155C-4D35-845B-1D403AF948F6}" type="presOf" srcId="{289AC5EF-564A-44E4-9CB9-DCFF600596DB}" destId="{B6972042-AF7B-4A57-9811-1D72B0570224}" srcOrd="0" destOrd="0" presId="urn:microsoft.com/office/officeart/2005/8/layout/process2"/>
    <dgm:cxn modelId="{EC10BF01-788C-4C5F-BE4B-674E1324823A}" type="presOf" srcId="{B8DE99E2-8D57-4FA2-A4FF-08899AF2B86C}" destId="{94BA5DEF-668A-42C6-A6BD-7417626FAADD}" srcOrd="0" destOrd="0" presId="urn:microsoft.com/office/officeart/2005/8/layout/process2"/>
    <dgm:cxn modelId="{76BE2CDD-D382-464E-9EB8-DE2678F8142B}" type="presOf" srcId="{289AC5EF-564A-44E4-9CB9-DCFF600596DB}" destId="{FE22D402-09F9-409E-A379-2EBF6FDCB7BF}" srcOrd="1" destOrd="0" presId="urn:microsoft.com/office/officeart/2005/8/layout/process2"/>
    <dgm:cxn modelId="{25AB7E47-AEA0-409B-AF37-76A3E2A8C23F}" type="presOf" srcId="{3D003869-2469-4BD4-AD00-151995E2B59F}" destId="{564F4C74-42B4-43B0-8D84-C483FB0FD29E}" srcOrd="0" destOrd="0" presId="urn:microsoft.com/office/officeart/2005/8/layout/process2"/>
    <dgm:cxn modelId="{98010FCB-0FA4-4B82-8F48-D8BCE7BDCD5B}" srcId="{B65F6F75-99D2-442F-B834-B6E5348E8ADA}" destId="{506B4924-064F-409A-997C-927E7592BF0A}" srcOrd="2" destOrd="0" parTransId="{E42C1C26-DBEB-4E56-B6E9-18CF0ED8F24A}" sibTransId="{289AC5EF-564A-44E4-9CB9-DCFF600596DB}"/>
    <dgm:cxn modelId="{A1DABEBB-2DC4-43D8-AE79-B0099DEC52CD}" srcId="{B65F6F75-99D2-442F-B834-B6E5348E8ADA}" destId="{D81D05BE-DE2E-4A71-9579-A32FFB16A3DE}" srcOrd="4" destOrd="0" parTransId="{0C5CE6E0-5272-4CB0-B82E-13E7DBD21E28}" sibTransId="{25EDE04E-3E0F-4B4A-A3BE-6F5E0F0CA36D}"/>
    <dgm:cxn modelId="{7521E3B0-0660-450E-A830-5692E540F494}" type="presOf" srcId="{506B4924-064F-409A-997C-927E7592BF0A}" destId="{78DCDFEA-2443-48E3-B6FE-CC3D1001CE5F}" srcOrd="0" destOrd="0" presId="urn:microsoft.com/office/officeart/2005/8/layout/process2"/>
    <dgm:cxn modelId="{EFBB9857-88EC-43B2-8EE9-015FE0ED7C11}" srcId="{B65F6F75-99D2-442F-B834-B6E5348E8ADA}" destId="{F2B20F5F-4A50-4B62-AE7C-630AD04A1417}" srcOrd="0" destOrd="0" parTransId="{7D737C8A-E4F5-45DD-B806-404634C66AE0}" sibTransId="{3D003869-2469-4BD4-AD00-151995E2B59F}"/>
    <dgm:cxn modelId="{D0694D90-5024-4423-BE67-F2543356AAD3}" type="presParOf" srcId="{E1474290-DD6F-49EB-B7B7-FBCAA04FF057}" destId="{5C44B12B-FA10-4343-A835-AF8F9370F6EF}" srcOrd="0" destOrd="0" presId="urn:microsoft.com/office/officeart/2005/8/layout/process2"/>
    <dgm:cxn modelId="{79D53FE4-4F51-411D-A187-6B00F2AC78FC}" type="presParOf" srcId="{E1474290-DD6F-49EB-B7B7-FBCAA04FF057}" destId="{564F4C74-42B4-43B0-8D84-C483FB0FD29E}" srcOrd="1" destOrd="0" presId="urn:microsoft.com/office/officeart/2005/8/layout/process2"/>
    <dgm:cxn modelId="{5ADB9130-21CB-4A78-B946-7CFFEC286A6E}" type="presParOf" srcId="{564F4C74-42B4-43B0-8D84-C483FB0FD29E}" destId="{E03F4844-40ED-49D3-B4D9-0A49093F3383}" srcOrd="0" destOrd="0" presId="urn:microsoft.com/office/officeart/2005/8/layout/process2"/>
    <dgm:cxn modelId="{4421B587-7069-461A-8B12-AB98707EEAFD}" type="presParOf" srcId="{E1474290-DD6F-49EB-B7B7-FBCAA04FF057}" destId="{2624FA34-ACC8-4905-8A4E-6A8179E383A9}" srcOrd="2" destOrd="0" presId="urn:microsoft.com/office/officeart/2005/8/layout/process2"/>
    <dgm:cxn modelId="{781DDEFF-4FE7-4198-8717-A26178760148}" type="presParOf" srcId="{E1474290-DD6F-49EB-B7B7-FBCAA04FF057}" destId="{D35BBF6D-39A5-4F2A-8329-E8E717440A55}" srcOrd="3" destOrd="0" presId="urn:microsoft.com/office/officeart/2005/8/layout/process2"/>
    <dgm:cxn modelId="{13FE239D-98BD-480F-AB07-3A3541795DB4}" type="presParOf" srcId="{D35BBF6D-39A5-4F2A-8329-E8E717440A55}" destId="{4C676969-B94A-423F-8109-586AAA691AB3}" srcOrd="0" destOrd="0" presId="urn:microsoft.com/office/officeart/2005/8/layout/process2"/>
    <dgm:cxn modelId="{61AFCD93-8C53-4CA6-BC63-02B31EC6CE36}" type="presParOf" srcId="{E1474290-DD6F-49EB-B7B7-FBCAA04FF057}" destId="{78DCDFEA-2443-48E3-B6FE-CC3D1001CE5F}" srcOrd="4" destOrd="0" presId="urn:microsoft.com/office/officeart/2005/8/layout/process2"/>
    <dgm:cxn modelId="{EC8F294E-5748-4AEA-A93C-B816FB721CF5}" type="presParOf" srcId="{E1474290-DD6F-49EB-B7B7-FBCAA04FF057}" destId="{B6972042-AF7B-4A57-9811-1D72B0570224}" srcOrd="5" destOrd="0" presId="urn:microsoft.com/office/officeart/2005/8/layout/process2"/>
    <dgm:cxn modelId="{EBB23AEF-9BC4-4B00-B868-123635C5916C}" type="presParOf" srcId="{B6972042-AF7B-4A57-9811-1D72B0570224}" destId="{FE22D402-09F9-409E-A379-2EBF6FDCB7BF}" srcOrd="0" destOrd="0" presId="urn:microsoft.com/office/officeart/2005/8/layout/process2"/>
    <dgm:cxn modelId="{EDD51FFC-9608-4EB6-A4E2-C926A84DC0D7}" type="presParOf" srcId="{E1474290-DD6F-49EB-B7B7-FBCAA04FF057}" destId="{190DEB95-90E0-4802-8666-D07FE0AC1D05}" srcOrd="6" destOrd="0" presId="urn:microsoft.com/office/officeart/2005/8/layout/process2"/>
    <dgm:cxn modelId="{F08230C7-AB24-4CA8-AB4A-910F49CE0B12}" type="presParOf" srcId="{E1474290-DD6F-49EB-B7B7-FBCAA04FF057}" destId="{94BA5DEF-668A-42C6-A6BD-7417626FAADD}" srcOrd="7" destOrd="0" presId="urn:microsoft.com/office/officeart/2005/8/layout/process2"/>
    <dgm:cxn modelId="{A61E2949-C7DB-4CF6-B98C-0157A1F77E6A}" type="presParOf" srcId="{94BA5DEF-668A-42C6-A6BD-7417626FAADD}" destId="{AB6C9BD4-6AA1-4A50-AE68-5E5AE3E2E8AD}" srcOrd="0" destOrd="0" presId="urn:microsoft.com/office/officeart/2005/8/layout/process2"/>
    <dgm:cxn modelId="{877BDE0A-1D38-4FCA-8DBD-5460EBB7102A}" type="presParOf" srcId="{E1474290-DD6F-49EB-B7B7-FBCAA04FF057}" destId="{759BA25B-2DB2-48B7-820F-A59FCF2B396F}" srcOrd="8"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817F842-9D11-4311-B436-518A2E98F771}" type="doc">
      <dgm:prSet loTypeId="urn:microsoft.com/office/officeart/2005/8/layout/cycle5" loCatId="cycle" qsTypeId="urn:microsoft.com/office/officeart/2005/8/quickstyle/simple1" qsCatId="simple" csTypeId="urn:microsoft.com/office/officeart/2005/8/colors/accent5_2" csCatId="accent5" phldr="1"/>
      <dgm:spPr/>
      <dgm:t>
        <a:bodyPr/>
        <a:lstStyle/>
        <a:p>
          <a:endParaRPr lang="en-US"/>
        </a:p>
      </dgm:t>
    </dgm:pt>
    <dgm:pt modelId="{9550FD46-48F7-4FBF-A67A-9ABE147AF693}">
      <dgm:prSet phldrT="[Text]"/>
      <dgm:spPr>
        <a:solidFill>
          <a:schemeClr val="accent5">
            <a:lumMod val="50000"/>
          </a:schemeClr>
        </a:solidFill>
      </dgm:spPr>
      <dgm:t>
        <a:bodyPr/>
        <a:lstStyle/>
        <a:p>
          <a:r>
            <a:rPr lang="en-US" b="1" dirty="0" smtClean="0">
              <a:solidFill>
                <a:srgbClr val="FFFF00"/>
              </a:solidFill>
            </a:rPr>
            <a:t>Curriculum</a:t>
          </a:r>
          <a:endParaRPr lang="en-US" b="1" dirty="0">
            <a:solidFill>
              <a:srgbClr val="FFFF00"/>
            </a:solidFill>
          </a:endParaRPr>
        </a:p>
      </dgm:t>
    </dgm:pt>
    <dgm:pt modelId="{938E99B5-2B98-4E8C-8FF3-AC4D74756371}" type="parTrans" cxnId="{56AAC9BE-E0BA-49D7-9B5F-95A8E473BC2B}">
      <dgm:prSet/>
      <dgm:spPr/>
      <dgm:t>
        <a:bodyPr/>
        <a:lstStyle/>
        <a:p>
          <a:endParaRPr lang="en-US"/>
        </a:p>
      </dgm:t>
    </dgm:pt>
    <dgm:pt modelId="{2368B4B8-E59F-4FC1-9326-702EAEFF59B5}" type="sibTrans" cxnId="{56AAC9BE-E0BA-49D7-9B5F-95A8E473BC2B}">
      <dgm:prSet/>
      <dgm:spPr/>
      <dgm:t>
        <a:bodyPr/>
        <a:lstStyle/>
        <a:p>
          <a:endParaRPr lang="en-US"/>
        </a:p>
      </dgm:t>
    </dgm:pt>
    <dgm:pt modelId="{DC7EB22A-BDFC-471F-B35E-BFC5EFA82AE8}">
      <dgm:prSet phldrT="[Text]"/>
      <dgm:spPr>
        <a:solidFill>
          <a:schemeClr val="accent5">
            <a:lumMod val="50000"/>
          </a:schemeClr>
        </a:solidFill>
      </dgm:spPr>
      <dgm:t>
        <a:bodyPr/>
        <a:lstStyle/>
        <a:p>
          <a:r>
            <a:rPr lang="en-US" b="1" dirty="0" smtClean="0">
              <a:solidFill>
                <a:srgbClr val="FFFF00"/>
              </a:solidFill>
            </a:rPr>
            <a:t>Instructional </a:t>
          </a:r>
        </a:p>
        <a:p>
          <a:r>
            <a:rPr lang="en-US" b="1" dirty="0" smtClean="0">
              <a:solidFill>
                <a:srgbClr val="FFFF00"/>
              </a:solidFill>
            </a:rPr>
            <a:t>materials</a:t>
          </a:r>
          <a:endParaRPr lang="en-US" b="1" dirty="0">
            <a:solidFill>
              <a:srgbClr val="FFFF00"/>
            </a:solidFill>
          </a:endParaRPr>
        </a:p>
      </dgm:t>
    </dgm:pt>
    <dgm:pt modelId="{317CA75B-6850-4BB7-8EF8-ED36241111F5}" type="parTrans" cxnId="{1048F8D2-18CF-4152-9D91-23AB50BA3B23}">
      <dgm:prSet/>
      <dgm:spPr/>
      <dgm:t>
        <a:bodyPr/>
        <a:lstStyle/>
        <a:p>
          <a:endParaRPr lang="en-US"/>
        </a:p>
      </dgm:t>
    </dgm:pt>
    <dgm:pt modelId="{9EA0D638-A405-4830-A448-F4435462038C}" type="sibTrans" cxnId="{1048F8D2-18CF-4152-9D91-23AB50BA3B23}">
      <dgm:prSet/>
      <dgm:spPr/>
      <dgm:t>
        <a:bodyPr/>
        <a:lstStyle/>
        <a:p>
          <a:endParaRPr lang="en-US"/>
        </a:p>
      </dgm:t>
    </dgm:pt>
    <dgm:pt modelId="{032328E2-2E02-4FC9-8D69-A2C24CB2E426}">
      <dgm:prSet phldrT="[Text]" custT="1"/>
      <dgm:spPr>
        <a:solidFill>
          <a:schemeClr val="accent5">
            <a:lumMod val="50000"/>
          </a:schemeClr>
        </a:solidFill>
      </dgm:spPr>
      <dgm:t>
        <a:bodyPr/>
        <a:lstStyle/>
        <a:p>
          <a:r>
            <a:rPr lang="en-US" sz="1600" b="1" dirty="0" smtClean="0">
              <a:solidFill>
                <a:srgbClr val="FFFF00"/>
              </a:solidFill>
            </a:rPr>
            <a:t>Teaching strategy</a:t>
          </a:r>
          <a:endParaRPr lang="en-US" sz="1600" b="1" dirty="0">
            <a:solidFill>
              <a:srgbClr val="FFFF00"/>
            </a:solidFill>
          </a:endParaRPr>
        </a:p>
      </dgm:t>
    </dgm:pt>
    <dgm:pt modelId="{76A4003B-3C8F-4046-A63D-9BABAD532B08}" type="parTrans" cxnId="{A355DDB4-687F-41C3-9111-1A05FC7368BB}">
      <dgm:prSet/>
      <dgm:spPr/>
      <dgm:t>
        <a:bodyPr/>
        <a:lstStyle/>
        <a:p>
          <a:endParaRPr lang="en-US"/>
        </a:p>
      </dgm:t>
    </dgm:pt>
    <dgm:pt modelId="{C1881875-DE13-4397-811B-CB3EEF72C23E}" type="sibTrans" cxnId="{A355DDB4-687F-41C3-9111-1A05FC7368BB}">
      <dgm:prSet/>
      <dgm:spPr/>
      <dgm:t>
        <a:bodyPr/>
        <a:lstStyle/>
        <a:p>
          <a:endParaRPr lang="en-US"/>
        </a:p>
      </dgm:t>
    </dgm:pt>
    <dgm:pt modelId="{0E6B658A-B723-4503-B224-20C45D093CA8}">
      <dgm:prSet phldrT="[Text]" custT="1"/>
      <dgm:spPr>
        <a:solidFill>
          <a:schemeClr val="accent5">
            <a:lumMod val="50000"/>
          </a:schemeClr>
        </a:solidFill>
      </dgm:spPr>
      <dgm:t>
        <a:bodyPr/>
        <a:lstStyle/>
        <a:p>
          <a:r>
            <a:rPr lang="en-US" sz="1700" b="1" dirty="0" smtClean="0">
              <a:solidFill>
                <a:srgbClr val="FFFF00"/>
              </a:solidFill>
            </a:rPr>
            <a:t>Testing</a:t>
          </a:r>
          <a:endParaRPr lang="en-US" sz="1700" b="1" dirty="0">
            <a:solidFill>
              <a:srgbClr val="FFFF00"/>
            </a:solidFill>
          </a:endParaRPr>
        </a:p>
      </dgm:t>
    </dgm:pt>
    <dgm:pt modelId="{FD82AA34-2CC3-4625-86E5-FDBB4D20715D}" type="parTrans" cxnId="{708EAC3F-000D-4574-89C0-681332CD51F4}">
      <dgm:prSet/>
      <dgm:spPr/>
      <dgm:t>
        <a:bodyPr/>
        <a:lstStyle/>
        <a:p>
          <a:endParaRPr lang="en-US"/>
        </a:p>
      </dgm:t>
    </dgm:pt>
    <dgm:pt modelId="{D3C3BB70-3BCD-40C5-9B5C-79100362ECB7}" type="sibTrans" cxnId="{708EAC3F-000D-4574-89C0-681332CD51F4}">
      <dgm:prSet/>
      <dgm:spPr/>
      <dgm:t>
        <a:bodyPr/>
        <a:lstStyle/>
        <a:p>
          <a:endParaRPr lang="en-US"/>
        </a:p>
      </dgm:t>
    </dgm:pt>
    <dgm:pt modelId="{855DF859-D906-4078-97B0-331BB92DED27}">
      <dgm:prSet phldrT="[Text]" custT="1"/>
      <dgm:spPr>
        <a:solidFill>
          <a:schemeClr val="accent5">
            <a:lumMod val="50000"/>
          </a:schemeClr>
        </a:solidFill>
      </dgm:spPr>
      <dgm:t>
        <a:bodyPr/>
        <a:lstStyle/>
        <a:p>
          <a:r>
            <a:rPr lang="en-US" sz="1600" b="1" dirty="0" smtClean="0">
              <a:solidFill>
                <a:srgbClr val="FFFF00"/>
              </a:solidFill>
            </a:rPr>
            <a:t>Assessment</a:t>
          </a:r>
          <a:endParaRPr lang="en-US" sz="1600" b="1" dirty="0">
            <a:solidFill>
              <a:srgbClr val="FFFF00"/>
            </a:solidFill>
          </a:endParaRPr>
        </a:p>
      </dgm:t>
    </dgm:pt>
    <dgm:pt modelId="{6BC6875E-1498-4099-9C7C-51109694AAA9}" type="parTrans" cxnId="{D5A2596B-FA54-4566-AF13-0846B0E3865F}">
      <dgm:prSet/>
      <dgm:spPr/>
      <dgm:t>
        <a:bodyPr/>
        <a:lstStyle/>
        <a:p>
          <a:endParaRPr lang="en-US"/>
        </a:p>
      </dgm:t>
    </dgm:pt>
    <dgm:pt modelId="{B6F2CDDF-9443-459D-BD3D-3ADA5A1571B7}" type="sibTrans" cxnId="{D5A2596B-FA54-4566-AF13-0846B0E3865F}">
      <dgm:prSet/>
      <dgm:spPr/>
      <dgm:t>
        <a:bodyPr/>
        <a:lstStyle/>
        <a:p>
          <a:endParaRPr lang="en-US"/>
        </a:p>
      </dgm:t>
    </dgm:pt>
    <dgm:pt modelId="{6FE7F764-C90D-4F09-8BFB-3FC2B53EA4A5}" type="pres">
      <dgm:prSet presAssocID="{5817F842-9D11-4311-B436-518A2E98F771}" presName="cycle" presStyleCnt="0">
        <dgm:presLayoutVars>
          <dgm:dir/>
          <dgm:resizeHandles val="exact"/>
        </dgm:presLayoutVars>
      </dgm:prSet>
      <dgm:spPr/>
      <dgm:t>
        <a:bodyPr/>
        <a:lstStyle/>
        <a:p>
          <a:endParaRPr lang="en-US"/>
        </a:p>
      </dgm:t>
    </dgm:pt>
    <dgm:pt modelId="{EDFB60B1-DC05-4E40-888F-E50EB09CB456}" type="pres">
      <dgm:prSet presAssocID="{9550FD46-48F7-4FBF-A67A-9ABE147AF693}" presName="node" presStyleLbl="node1" presStyleIdx="0" presStyleCnt="5">
        <dgm:presLayoutVars>
          <dgm:bulletEnabled val="1"/>
        </dgm:presLayoutVars>
      </dgm:prSet>
      <dgm:spPr/>
      <dgm:t>
        <a:bodyPr/>
        <a:lstStyle/>
        <a:p>
          <a:endParaRPr lang="en-US"/>
        </a:p>
      </dgm:t>
    </dgm:pt>
    <dgm:pt modelId="{0231CF14-6F80-4287-BBBD-23F5690ADC52}" type="pres">
      <dgm:prSet presAssocID="{9550FD46-48F7-4FBF-A67A-9ABE147AF693}" presName="spNode" presStyleCnt="0"/>
      <dgm:spPr/>
    </dgm:pt>
    <dgm:pt modelId="{3B972CC2-21F9-40E5-AA03-951BBDD3B481}" type="pres">
      <dgm:prSet presAssocID="{2368B4B8-E59F-4FC1-9326-702EAEFF59B5}" presName="sibTrans" presStyleLbl="sibTrans1D1" presStyleIdx="0" presStyleCnt="5"/>
      <dgm:spPr/>
      <dgm:t>
        <a:bodyPr/>
        <a:lstStyle/>
        <a:p>
          <a:endParaRPr lang="en-US"/>
        </a:p>
      </dgm:t>
    </dgm:pt>
    <dgm:pt modelId="{8C66AE3E-400F-46DD-A3BE-5FDB35CE0A14}" type="pres">
      <dgm:prSet presAssocID="{DC7EB22A-BDFC-471F-B35E-BFC5EFA82AE8}" presName="node" presStyleLbl="node1" presStyleIdx="1" presStyleCnt="5">
        <dgm:presLayoutVars>
          <dgm:bulletEnabled val="1"/>
        </dgm:presLayoutVars>
      </dgm:prSet>
      <dgm:spPr/>
      <dgm:t>
        <a:bodyPr/>
        <a:lstStyle/>
        <a:p>
          <a:endParaRPr lang="en-US"/>
        </a:p>
      </dgm:t>
    </dgm:pt>
    <dgm:pt modelId="{4545F362-26EE-4387-A154-F8B382C1D848}" type="pres">
      <dgm:prSet presAssocID="{DC7EB22A-BDFC-471F-B35E-BFC5EFA82AE8}" presName="spNode" presStyleCnt="0"/>
      <dgm:spPr/>
    </dgm:pt>
    <dgm:pt modelId="{68673E8B-5E2A-45DE-9B13-17DF29B5DED2}" type="pres">
      <dgm:prSet presAssocID="{9EA0D638-A405-4830-A448-F4435462038C}" presName="sibTrans" presStyleLbl="sibTrans1D1" presStyleIdx="1" presStyleCnt="5"/>
      <dgm:spPr/>
      <dgm:t>
        <a:bodyPr/>
        <a:lstStyle/>
        <a:p>
          <a:endParaRPr lang="en-US"/>
        </a:p>
      </dgm:t>
    </dgm:pt>
    <dgm:pt modelId="{ED84282D-7B1E-4EB0-A1C3-36B9D2DA8342}" type="pres">
      <dgm:prSet presAssocID="{032328E2-2E02-4FC9-8D69-A2C24CB2E426}" presName="node" presStyleLbl="node1" presStyleIdx="2" presStyleCnt="5" custRadScaleRad="100682" custRadScaleInc="-6958">
        <dgm:presLayoutVars>
          <dgm:bulletEnabled val="1"/>
        </dgm:presLayoutVars>
      </dgm:prSet>
      <dgm:spPr/>
      <dgm:t>
        <a:bodyPr/>
        <a:lstStyle/>
        <a:p>
          <a:endParaRPr lang="en-US"/>
        </a:p>
      </dgm:t>
    </dgm:pt>
    <dgm:pt modelId="{EA217D7C-48C7-454C-87A7-778439E2D779}" type="pres">
      <dgm:prSet presAssocID="{032328E2-2E02-4FC9-8D69-A2C24CB2E426}" presName="spNode" presStyleCnt="0"/>
      <dgm:spPr/>
    </dgm:pt>
    <dgm:pt modelId="{128E8B6D-C68C-4D20-B39F-B809FDE3CC6F}" type="pres">
      <dgm:prSet presAssocID="{C1881875-DE13-4397-811B-CB3EEF72C23E}" presName="sibTrans" presStyleLbl="sibTrans1D1" presStyleIdx="2" presStyleCnt="5"/>
      <dgm:spPr/>
      <dgm:t>
        <a:bodyPr/>
        <a:lstStyle/>
        <a:p>
          <a:endParaRPr lang="en-US"/>
        </a:p>
      </dgm:t>
    </dgm:pt>
    <dgm:pt modelId="{AE3F6BE3-2137-4C2B-B812-B14CE6508E90}" type="pres">
      <dgm:prSet presAssocID="{0E6B658A-B723-4503-B224-20C45D093CA8}" presName="node" presStyleLbl="node1" presStyleIdx="3" presStyleCnt="5" custRadScaleRad="98341" custRadScaleInc="-558">
        <dgm:presLayoutVars>
          <dgm:bulletEnabled val="1"/>
        </dgm:presLayoutVars>
      </dgm:prSet>
      <dgm:spPr/>
      <dgm:t>
        <a:bodyPr/>
        <a:lstStyle/>
        <a:p>
          <a:endParaRPr lang="en-US"/>
        </a:p>
      </dgm:t>
    </dgm:pt>
    <dgm:pt modelId="{5ED628BB-9022-4200-9332-47CA31D17C99}" type="pres">
      <dgm:prSet presAssocID="{0E6B658A-B723-4503-B224-20C45D093CA8}" presName="spNode" presStyleCnt="0"/>
      <dgm:spPr/>
    </dgm:pt>
    <dgm:pt modelId="{D10C5490-27D8-42EE-B043-6EB9FC2E33B4}" type="pres">
      <dgm:prSet presAssocID="{D3C3BB70-3BCD-40C5-9B5C-79100362ECB7}" presName="sibTrans" presStyleLbl="sibTrans1D1" presStyleIdx="3" presStyleCnt="5"/>
      <dgm:spPr/>
      <dgm:t>
        <a:bodyPr/>
        <a:lstStyle/>
        <a:p>
          <a:endParaRPr lang="en-US"/>
        </a:p>
      </dgm:t>
    </dgm:pt>
    <dgm:pt modelId="{ADC69D23-541E-4451-AE50-D30BA9A1EE4A}" type="pres">
      <dgm:prSet presAssocID="{855DF859-D906-4078-97B0-331BB92DED27}" presName="node" presStyleLbl="node1" presStyleIdx="4" presStyleCnt="5">
        <dgm:presLayoutVars>
          <dgm:bulletEnabled val="1"/>
        </dgm:presLayoutVars>
      </dgm:prSet>
      <dgm:spPr/>
      <dgm:t>
        <a:bodyPr/>
        <a:lstStyle/>
        <a:p>
          <a:endParaRPr lang="en-US"/>
        </a:p>
      </dgm:t>
    </dgm:pt>
    <dgm:pt modelId="{C998E5CB-0D58-4143-BFF3-F2A00BAF25E7}" type="pres">
      <dgm:prSet presAssocID="{855DF859-D906-4078-97B0-331BB92DED27}" presName="spNode" presStyleCnt="0"/>
      <dgm:spPr/>
    </dgm:pt>
    <dgm:pt modelId="{A053E4FB-5485-49F6-B33C-B6FD70996483}" type="pres">
      <dgm:prSet presAssocID="{B6F2CDDF-9443-459D-BD3D-3ADA5A1571B7}" presName="sibTrans" presStyleLbl="sibTrans1D1" presStyleIdx="4" presStyleCnt="5"/>
      <dgm:spPr/>
      <dgm:t>
        <a:bodyPr/>
        <a:lstStyle/>
        <a:p>
          <a:endParaRPr lang="en-US"/>
        </a:p>
      </dgm:t>
    </dgm:pt>
  </dgm:ptLst>
  <dgm:cxnLst>
    <dgm:cxn modelId="{3473C964-B381-490C-88D2-568991FECC85}" type="presOf" srcId="{B6F2CDDF-9443-459D-BD3D-3ADA5A1571B7}" destId="{A053E4FB-5485-49F6-B33C-B6FD70996483}" srcOrd="0" destOrd="0" presId="urn:microsoft.com/office/officeart/2005/8/layout/cycle5"/>
    <dgm:cxn modelId="{FF06B40E-F630-4FB8-B964-915406467E0D}" type="presOf" srcId="{5817F842-9D11-4311-B436-518A2E98F771}" destId="{6FE7F764-C90D-4F09-8BFB-3FC2B53EA4A5}" srcOrd="0" destOrd="0" presId="urn:microsoft.com/office/officeart/2005/8/layout/cycle5"/>
    <dgm:cxn modelId="{1048F8D2-18CF-4152-9D91-23AB50BA3B23}" srcId="{5817F842-9D11-4311-B436-518A2E98F771}" destId="{DC7EB22A-BDFC-471F-B35E-BFC5EFA82AE8}" srcOrd="1" destOrd="0" parTransId="{317CA75B-6850-4BB7-8EF8-ED36241111F5}" sibTransId="{9EA0D638-A405-4830-A448-F4435462038C}"/>
    <dgm:cxn modelId="{82409239-CCFC-41AC-BDE1-6F27376C96CF}" type="presOf" srcId="{855DF859-D906-4078-97B0-331BB92DED27}" destId="{ADC69D23-541E-4451-AE50-D30BA9A1EE4A}" srcOrd="0" destOrd="0" presId="urn:microsoft.com/office/officeart/2005/8/layout/cycle5"/>
    <dgm:cxn modelId="{01117567-0ED1-4396-B54F-905AE205A9EA}" type="presOf" srcId="{2368B4B8-E59F-4FC1-9326-702EAEFF59B5}" destId="{3B972CC2-21F9-40E5-AA03-951BBDD3B481}" srcOrd="0" destOrd="0" presId="urn:microsoft.com/office/officeart/2005/8/layout/cycle5"/>
    <dgm:cxn modelId="{42DAD6E5-7737-4302-B9F5-25B169F2FB16}" type="presOf" srcId="{032328E2-2E02-4FC9-8D69-A2C24CB2E426}" destId="{ED84282D-7B1E-4EB0-A1C3-36B9D2DA8342}" srcOrd="0" destOrd="0" presId="urn:microsoft.com/office/officeart/2005/8/layout/cycle5"/>
    <dgm:cxn modelId="{5116F652-66F5-489A-BEA6-267995BDDC2C}" type="presOf" srcId="{D3C3BB70-3BCD-40C5-9B5C-79100362ECB7}" destId="{D10C5490-27D8-42EE-B043-6EB9FC2E33B4}" srcOrd="0" destOrd="0" presId="urn:microsoft.com/office/officeart/2005/8/layout/cycle5"/>
    <dgm:cxn modelId="{8981796F-A95E-496D-9C6F-5DD272A1DF24}" type="presOf" srcId="{C1881875-DE13-4397-811B-CB3EEF72C23E}" destId="{128E8B6D-C68C-4D20-B39F-B809FDE3CC6F}" srcOrd="0" destOrd="0" presId="urn:microsoft.com/office/officeart/2005/8/layout/cycle5"/>
    <dgm:cxn modelId="{F00F9C80-0969-4C47-8C33-94789D4FE1F5}" type="presOf" srcId="{9550FD46-48F7-4FBF-A67A-9ABE147AF693}" destId="{EDFB60B1-DC05-4E40-888F-E50EB09CB456}" srcOrd="0" destOrd="0" presId="urn:microsoft.com/office/officeart/2005/8/layout/cycle5"/>
    <dgm:cxn modelId="{A355DDB4-687F-41C3-9111-1A05FC7368BB}" srcId="{5817F842-9D11-4311-B436-518A2E98F771}" destId="{032328E2-2E02-4FC9-8D69-A2C24CB2E426}" srcOrd="2" destOrd="0" parTransId="{76A4003B-3C8F-4046-A63D-9BABAD532B08}" sibTransId="{C1881875-DE13-4397-811B-CB3EEF72C23E}"/>
    <dgm:cxn modelId="{E6603EE5-D89D-455F-BA2E-549E37D959CF}" type="presOf" srcId="{9EA0D638-A405-4830-A448-F4435462038C}" destId="{68673E8B-5E2A-45DE-9B13-17DF29B5DED2}" srcOrd="0" destOrd="0" presId="urn:microsoft.com/office/officeart/2005/8/layout/cycle5"/>
    <dgm:cxn modelId="{2F374A50-5270-42B0-9C7D-6E2CA87F2E1C}" type="presOf" srcId="{DC7EB22A-BDFC-471F-B35E-BFC5EFA82AE8}" destId="{8C66AE3E-400F-46DD-A3BE-5FDB35CE0A14}" srcOrd="0" destOrd="0" presId="urn:microsoft.com/office/officeart/2005/8/layout/cycle5"/>
    <dgm:cxn modelId="{D5A2596B-FA54-4566-AF13-0846B0E3865F}" srcId="{5817F842-9D11-4311-B436-518A2E98F771}" destId="{855DF859-D906-4078-97B0-331BB92DED27}" srcOrd="4" destOrd="0" parTransId="{6BC6875E-1498-4099-9C7C-51109694AAA9}" sibTransId="{B6F2CDDF-9443-459D-BD3D-3ADA5A1571B7}"/>
    <dgm:cxn modelId="{708EAC3F-000D-4574-89C0-681332CD51F4}" srcId="{5817F842-9D11-4311-B436-518A2E98F771}" destId="{0E6B658A-B723-4503-B224-20C45D093CA8}" srcOrd="3" destOrd="0" parTransId="{FD82AA34-2CC3-4625-86E5-FDBB4D20715D}" sibTransId="{D3C3BB70-3BCD-40C5-9B5C-79100362ECB7}"/>
    <dgm:cxn modelId="{56AAC9BE-E0BA-49D7-9B5F-95A8E473BC2B}" srcId="{5817F842-9D11-4311-B436-518A2E98F771}" destId="{9550FD46-48F7-4FBF-A67A-9ABE147AF693}" srcOrd="0" destOrd="0" parTransId="{938E99B5-2B98-4E8C-8FF3-AC4D74756371}" sibTransId="{2368B4B8-E59F-4FC1-9326-702EAEFF59B5}"/>
    <dgm:cxn modelId="{FCA931BD-4ABF-497D-B33C-7262802D8E79}" type="presOf" srcId="{0E6B658A-B723-4503-B224-20C45D093CA8}" destId="{AE3F6BE3-2137-4C2B-B812-B14CE6508E90}" srcOrd="0" destOrd="0" presId="urn:microsoft.com/office/officeart/2005/8/layout/cycle5"/>
    <dgm:cxn modelId="{5C7DCBFC-4759-44FA-B385-EE6FA33723E9}" type="presParOf" srcId="{6FE7F764-C90D-4F09-8BFB-3FC2B53EA4A5}" destId="{EDFB60B1-DC05-4E40-888F-E50EB09CB456}" srcOrd="0" destOrd="0" presId="urn:microsoft.com/office/officeart/2005/8/layout/cycle5"/>
    <dgm:cxn modelId="{7095CB71-F013-440B-B13A-D16B3DE82BC6}" type="presParOf" srcId="{6FE7F764-C90D-4F09-8BFB-3FC2B53EA4A5}" destId="{0231CF14-6F80-4287-BBBD-23F5690ADC52}" srcOrd="1" destOrd="0" presId="urn:microsoft.com/office/officeart/2005/8/layout/cycle5"/>
    <dgm:cxn modelId="{731817FA-A442-4009-A142-DF9509F92DCD}" type="presParOf" srcId="{6FE7F764-C90D-4F09-8BFB-3FC2B53EA4A5}" destId="{3B972CC2-21F9-40E5-AA03-951BBDD3B481}" srcOrd="2" destOrd="0" presId="urn:microsoft.com/office/officeart/2005/8/layout/cycle5"/>
    <dgm:cxn modelId="{DDECDFF5-1574-47D5-842F-4FA0A21FB17E}" type="presParOf" srcId="{6FE7F764-C90D-4F09-8BFB-3FC2B53EA4A5}" destId="{8C66AE3E-400F-46DD-A3BE-5FDB35CE0A14}" srcOrd="3" destOrd="0" presId="urn:microsoft.com/office/officeart/2005/8/layout/cycle5"/>
    <dgm:cxn modelId="{A4BDF2BF-D9CB-4668-AE04-EE1F2E4637D2}" type="presParOf" srcId="{6FE7F764-C90D-4F09-8BFB-3FC2B53EA4A5}" destId="{4545F362-26EE-4387-A154-F8B382C1D848}" srcOrd="4" destOrd="0" presId="urn:microsoft.com/office/officeart/2005/8/layout/cycle5"/>
    <dgm:cxn modelId="{19409DA3-98E9-4C75-9E44-A7ABE3D32DAF}" type="presParOf" srcId="{6FE7F764-C90D-4F09-8BFB-3FC2B53EA4A5}" destId="{68673E8B-5E2A-45DE-9B13-17DF29B5DED2}" srcOrd="5" destOrd="0" presId="urn:microsoft.com/office/officeart/2005/8/layout/cycle5"/>
    <dgm:cxn modelId="{4DFA69F1-9140-46E0-8EE9-342495E1E329}" type="presParOf" srcId="{6FE7F764-C90D-4F09-8BFB-3FC2B53EA4A5}" destId="{ED84282D-7B1E-4EB0-A1C3-36B9D2DA8342}" srcOrd="6" destOrd="0" presId="urn:microsoft.com/office/officeart/2005/8/layout/cycle5"/>
    <dgm:cxn modelId="{B04FBE31-B679-4770-8C2E-FE0174F2556E}" type="presParOf" srcId="{6FE7F764-C90D-4F09-8BFB-3FC2B53EA4A5}" destId="{EA217D7C-48C7-454C-87A7-778439E2D779}" srcOrd="7" destOrd="0" presId="urn:microsoft.com/office/officeart/2005/8/layout/cycle5"/>
    <dgm:cxn modelId="{F69DF94D-05C5-4B2F-9FA0-90B3E83745EB}" type="presParOf" srcId="{6FE7F764-C90D-4F09-8BFB-3FC2B53EA4A5}" destId="{128E8B6D-C68C-4D20-B39F-B809FDE3CC6F}" srcOrd="8" destOrd="0" presId="urn:microsoft.com/office/officeart/2005/8/layout/cycle5"/>
    <dgm:cxn modelId="{3C993430-7DE3-4A36-B161-4AE27A27265E}" type="presParOf" srcId="{6FE7F764-C90D-4F09-8BFB-3FC2B53EA4A5}" destId="{AE3F6BE3-2137-4C2B-B812-B14CE6508E90}" srcOrd="9" destOrd="0" presId="urn:microsoft.com/office/officeart/2005/8/layout/cycle5"/>
    <dgm:cxn modelId="{172DA658-6E89-4F9C-B9D7-300EAD6C3A18}" type="presParOf" srcId="{6FE7F764-C90D-4F09-8BFB-3FC2B53EA4A5}" destId="{5ED628BB-9022-4200-9332-47CA31D17C99}" srcOrd="10" destOrd="0" presId="urn:microsoft.com/office/officeart/2005/8/layout/cycle5"/>
    <dgm:cxn modelId="{DE21C6C0-74E4-497C-947B-C7BB39D49002}" type="presParOf" srcId="{6FE7F764-C90D-4F09-8BFB-3FC2B53EA4A5}" destId="{D10C5490-27D8-42EE-B043-6EB9FC2E33B4}" srcOrd="11" destOrd="0" presId="urn:microsoft.com/office/officeart/2005/8/layout/cycle5"/>
    <dgm:cxn modelId="{08B7B3AE-D757-4CF1-A1F1-FA97F6008443}" type="presParOf" srcId="{6FE7F764-C90D-4F09-8BFB-3FC2B53EA4A5}" destId="{ADC69D23-541E-4451-AE50-D30BA9A1EE4A}" srcOrd="12" destOrd="0" presId="urn:microsoft.com/office/officeart/2005/8/layout/cycle5"/>
    <dgm:cxn modelId="{4265C685-ABC9-4A6D-8490-46554D10F663}" type="presParOf" srcId="{6FE7F764-C90D-4F09-8BFB-3FC2B53EA4A5}" destId="{C998E5CB-0D58-4143-BFF3-F2A00BAF25E7}" srcOrd="13" destOrd="0" presId="urn:microsoft.com/office/officeart/2005/8/layout/cycle5"/>
    <dgm:cxn modelId="{07120087-AE25-4366-9A32-8C73D6DE9BBA}" type="presParOf" srcId="{6FE7F764-C90D-4F09-8BFB-3FC2B53EA4A5}" destId="{A053E4FB-5485-49F6-B33C-B6FD70996483}" srcOrd="14" destOrd="0" presId="urn:microsoft.com/office/officeart/2005/8/layout/cycle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F2C9DD3-A758-462B-B783-2F2DB8F8EC68}" type="doc">
      <dgm:prSet loTypeId="urn:microsoft.com/office/officeart/2005/8/layout/radial6" loCatId="cycle" qsTypeId="urn:microsoft.com/office/officeart/2005/8/quickstyle/simple1" qsCatId="simple" csTypeId="urn:microsoft.com/office/officeart/2005/8/colors/colorful5" csCatId="colorful" phldr="1"/>
      <dgm:spPr/>
      <dgm:t>
        <a:bodyPr/>
        <a:lstStyle/>
        <a:p>
          <a:endParaRPr lang="en-US"/>
        </a:p>
      </dgm:t>
    </dgm:pt>
    <dgm:pt modelId="{93029CC1-6DA4-4652-8C99-E4137773A00F}">
      <dgm:prSet phldrT="[Text]" custT="1"/>
      <dgm:spPr>
        <a:solidFill>
          <a:schemeClr val="accent2">
            <a:lumMod val="75000"/>
          </a:schemeClr>
        </a:solidFill>
      </dgm:spPr>
      <dgm:t>
        <a:bodyPr/>
        <a:lstStyle/>
        <a:p>
          <a:endParaRPr lang="en-US" sz="1100" dirty="0" smtClean="0"/>
        </a:p>
        <a:p>
          <a:r>
            <a:rPr lang="en-US" sz="1200" b="1" dirty="0" smtClean="0">
              <a:solidFill>
                <a:srgbClr val="FFFF00"/>
              </a:solidFill>
            </a:rPr>
            <a:t>Structure</a:t>
          </a:r>
        </a:p>
        <a:p>
          <a:r>
            <a:rPr lang="en-US" sz="1200" b="1" dirty="0" smtClean="0">
              <a:solidFill>
                <a:srgbClr val="FFFF00"/>
              </a:solidFill>
            </a:rPr>
            <a:t>Vocabulary</a:t>
          </a:r>
        </a:p>
        <a:p>
          <a:r>
            <a:rPr lang="en-US" sz="1200" b="1" dirty="0" smtClean="0">
              <a:solidFill>
                <a:srgbClr val="FFFF00"/>
              </a:solidFill>
            </a:rPr>
            <a:t>Culture</a:t>
          </a:r>
        </a:p>
        <a:p>
          <a:endParaRPr lang="en-US" sz="1100" dirty="0"/>
        </a:p>
      </dgm:t>
    </dgm:pt>
    <dgm:pt modelId="{6F1AD647-E239-4538-98A4-79C8488DFB48}" type="parTrans" cxnId="{3E8DAAD4-7182-4965-95CC-0F30FADC6288}">
      <dgm:prSet/>
      <dgm:spPr/>
      <dgm:t>
        <a:bodyPr/>
        <a:lstStyle/>
        <a:p>
          <a:endParaRPr lang="en-US"/>
        </a:p>
      </dgm:t>
    </dgm:pt>
    <dgm:pt modelId="{8834DCDE-5386-44F1-BB84-43C6E7211DC8}" type="sibTrans" cxnId="{3E8DAAD4-7182-4965-95CC-0F30FADC6288}">
      <dgm:prSet/>
      <dgm:spPr/>
      <dgm:t>
        <a:bodyPr/>
        <a:lstStyle/>
        <a:p>
          <a:endParaRPr lang="en-US"/>
        </a:p>
      </dgm:t>
    </dgm:pt>
    <dgm:pt modelId="{6CDDD7FC-43FA-4BDB-BFB9-FE89A0793700}">
      <dgm:prSet phldrT="[Text]" custT="1"/>
      <dgm:spPr>
        <a:solidFill>
          <a:schemeClr val="accent6">
            <a:lumMod val="50000"/>
          </a:schemeClr>
        </a:solidFill>
      </dgm:spPr>
      <dgm:t>
        <a:bodyPr/>
        <a:lstStyle/>
        <a:p>
          <a:r>
            <a:rPr lang="en-US" sz="1200" b="1" dirty="0" smtClean="0">
              <a:solidFill>
                <a:srgbClr val="FFFF00"/>
              </a:solidFill>
            </a:rPr>
            <a:t>Speaking</a:t>
          </a:r>
          <a:endParaRPr lang="en-US" sz="1200" b="1" dirty="0">
            <a:solidFill>
              <a:srgbClr val="FFFF00"/>
            </a:solidFill>
          </a:endParaRPr>
        </a:p>
      </dgm:t>
    </dgm:pt>
    <dgm:pt modelId="{05FCF7E2-CB4C-4438-B934-FBAC4CA695F2}" type="parTrans" cxnId="{7CC66127-54DE-41E9-8029-CD24E32005F4}">
      <dgm:prSet/>
      <dgm:spPr/>
      <dgm:t>
        <a:bodyPr/>
        <a:lstStyle/>
        <a:p>
          <a:endParaRPr lang="en-US"/>
        </a:p>
      </dgm:t>
    </dgm:pt>
    <dgm:pt modelId="{2E213B57-86A8-4973-ADF0-81A651C0EA97}" type="sibTrans" cxnId="{7CC66127-54DE-41E9-8029-CD24E32005F4}">
      <dgm:prSet/>
      <dgm:spPr/>
      <dgm:t>
        <a:bodyPr/>
        <a:lstStyle/>
        <a:p>
          <a:endParaRPr lang="en-US"/>
        </a:p>
      </dgm:t>
    </dgm:pt>
    <dgm:pt modelId="{1EEC53B9-8CFA-4F6D-BBAD-8426FA7FF858}">
      <dgm:prSet phldrT="[Text]"/>
      <dgm:spPr>
        <a:solidFill>
          <a:schemeClr val="accent6">
            <a:lumMod val="50000"/>
          </a:schemeClr>
        </a:solidFill>
      </dgm:spPr>
      <dgm:t>
        <a:bodyPr/>
        <a:lstStyle/>
        <a:p>
          <a:r>
            <a:rPr lang="en-US" b="1" dirty="0" smtClean="0">
              <a:solidFill>
                <a:srgbClr val="FFFF00"/>
              </a:solidFill>
            </a:rPr>
            <a:t>Reading</a:t>
          </a:r>
          <a:endParaRPr lang="en-US" b="1" dirty="0">
            <a:solidFill>
              <a:srgbClr val="FFFF00"/>
            </a:solidFill>
          </a:endParaRPr>
        </a:p>
      </dgm:t>
    </dgm:pt>
    <dgm:pt modelId="{40B2B26E-F9AE-42AA-9741-1B4B933C5942}" type="parTrans" cxnId="{DE4E283C-3F2B-4650-916D-F101C2804128}">
      <dgm:prSet/>
      <dgm:spPr/>
      <dgm:t>
        <a:bodyPr/>
        <a:lstStyle/>
        <a:p>
          <a:endParaRPr lang="en-US"/>
        </a:p>
      </dgm:t>
    </dgm:pt>
    <dgm:pt modelId="{DBD21B4A-A505-49CD-8B8C-311431E440E7}" type="sibTrans" cxnId="{DE4E283C-3F2B-4650-916D-F101C2804128}">
      <dgm:prSet/>
      <dgm:spPr/>
      <dgm:t>
        <a:bodyPr/>
        <a:lstStyle/>
        <a:p>
          <a:endParaRPr lang="en-US"/>
        </a:p>
      </dgm:t>
    </dgm:pt>
    <dgm:pt modelId="{5806E1A9-CCA4-4B56-B239-148DD1FDE8D9}">
      <dgm:prSet phldrT="[Text]"/>
      <dgm:spPr>
        <a:solidFill>
          <a:schemeClr val="accent6">
            <a:lumMod val="50000"/>
          </a:schemeClr>
        </a:solidFill>
      </dgm:spPr>
      <dgm:t>
        <a:bodyPr/>
        <a:lstStyle/>
        <a:p>
          <a:r>
            <a:rPr lang="en-US" b="1" dirty="0" smtClean="0">
              <a:solidFill>
                <a:srgbClr val="FFFF00"/>
              </a:solidFill>
            </a:rPr>
            <a:t>Writing</a:t>
          </a:r>
          <a:endParaRPr lang="en-US" b="1" dirty="0">
            <a:solidFill>
              <a:srgbClr val="FFFF00"/>
            </a:solidFill>
          </a:endParaRPr>
        </a:p>
      </dgm:t>
    </dgm:pt>
    <dgm:pt modelId="{17E8953F-3450-45DB-998C-6551981FA6DD}" type="parTrans" cxnId="{43EA7B16-B610-44B4-95E5-EA52EB6D425F}">
      <dgm:prSet/>
      <dgm:spPr/>
      <dgm:t>
        <a:bodyPr/>
        <a:lstStyle/>
        <a:p>
          <a:endParaRPr lang="en-US"/>
        </a:p>
      </dgm:t>
    </dgm:pt>
    <dgm:pt modelId="{974D48D3-081B-4B9D-8941-2934A168EF6B}" type="sibTrans" cxnId="{43EA7B16-B610-44B4-95E5-EA52EB6D425F}">
      <dgm:prSet/>
      <dgm:spPr/>
      <dgm:t>
        <a:bodyPr/>
        <a:lstStyle/>
        <a:p>
          <a:endParaRPr lang="en-US"/>
        </a:p>
      </dgm:t>
    </dgm:pt>
    <dgm:pt modelId="{C9F859D8-3B91-447E-A500-B6E1B606C2B8}">
      <dgm:prSet phldrT="[Text]" custT="1"/>
      <dgm:spPr>
        <a:solidFill>
          <a:schemeClr val="accent6">
            <a:lumMod val="50000"/>
          </a:schemeClr>
        </a:solidFill>
      </dgm:spPr>
      <dgm:t>
        <a:bodyPr/>
        <a:lstStyle/>
        <a:p>
          <a:r>
            <a:rPr lang="en-US" sz="1200" b="1" dirty="0" smtClean="0">
              <a:solidFill>
                <a:srgbClr val="FFFF00"/>
              </a:solidFill>
            </a:rPr>
            <a:t>Listening</a:t>
          </a:r>
          <a:endParaRPr lang="en-US" sz="1200" b="1" dirty="0">
            <a:solidFill>
              <a:srgbClr val="FFFF00"/>
            </a:solidFill>
          </a:endParaRPr>
        </a:p>
      </dgm:t>
    </dgm:pt>
    <dgm:pt modelId="{D54D02E5-4A8C-4598-9B3E-3100DC76E811}" type="parTrans" cxnId="{46C2C1EB-EAEB-4A02-8BC9-02035B3F80F8}">
      <dgm:prSet/>
      <dgm:spPr/>
      <dgm:t>
        <a:bodyPr/>
        <a:lstStyle/>
        <a:p>
          <a:endParaRPr lang="en-US"/>
        </a:p>
      </dgm:t>
    </dgm:pt>
    <dgm:pt modelId="{1A582CCE-E07A-43BD-94C6-3F1B47C680A0}" type="sibTrans" cxnId="{46C2C1EB-EAEB-4A02-8BC9-02035B3F80F8}">
      <dgm:prSet/>
      <dgm:spPr/>
      <dgm:t>
        <a:bodyPr/>
        <a:lstStyle/>
        <a:p>
          <a:endParaRPr lang="en-US"/>
        </a:p>
      </dgm:t>
    </dgm:pt>
    <dgm:pt modelId="{2BD3681A-40F1-45D6-8DC3-D57BDFA54844}" type="pres">
      <dgm:prSet presAssocID="{0F2C9DD3-A758-462B-B783-2F2DB8F8EC68}" presName="Name0" presStyleCnt="0">
        <dgm:presLayoutVars>
          <dgm:chMax val="1"/>
          <dgm:dir/>
          <dgm:animLvl val="ctr"/>
          <dgm:resizeHandles val="exact"/>
        </dgm:presLayoutVars>
      </dgm:prSet>
      <dgm:spPr/>
      <dgm:t>
        <a:bodyPr/>
        <a:lstStyle/>
        <a:p>
          <a:endParaRPr lang="en-US"/>
        </a:p>
      </dgm:t>
    </dgm:pt>
    <dgm:pt modelId="{2A655A92-E4AD-4DE6-B7E1-9F6ED02BF1B1}" type="pres">
      <dgm:prSet presAssocID="{93029CC1-6DA4-4652-8C99-E4137773A00F}" presName="centerShape" presStyleLbl="node0" presStyleIdx="0" presStyleCnt="1"/>
      <dgm:spPr/>
      <dgm:t>
        <a:bodyPr/>
        <a:lstStyle/>
        <a:p>
          <a:endParaRPr lang="en-US"/>
        </a:p>
      </dgm:t>
    </dgm:pt>
    <dgm:pt modelId="{B21CE07B-7F1C-49B7-B72A-18816073104D}" type="pres">
      <dgm:prSet presAssocID="{6CDDD7FC-43FA-4BDB-BFB9-FE89A0793700}" presName="node" presStyleLbl="node1" presStyleIdx="0" presStyleCnt="4" custRadScaleRad="104258" custRadScaleInc="0">
        <dgm:presLayoutVars>
          <dgm:bulletEnabled val="1"/>
        </dgm:presLayoutVars>
      </dgm:prSet>
      <dgm:spPr/>
      <dgm:t>
        <a:bodyPr/>
        <a:lstStyle/>
        <a:p>
          <a:endParaRPr lang="en-US"/>
        </a:p>
      </dgm:t>
    </dgm:pt>
    <dgm:pt modelId="{ECCA1658-FB16-483D-83C2-466D9AF27965}" type="pres">
      <dgm:prSet presAssocID="{6CDDD7FC-43FA-4BDB-BFB9-FE89A0793700}" presName="dummy" presStyleCnt="0"/>
      <dgm:spPr/>
    </dgm:pt>
    <dgm:pt modelId="{34574424-861A-4314-A734-CAAF4243102E}" type="pres">
      <dgm:prSet presAssocID="{2E213B57-86A8-4973-ADF0-81A651C0EA97}" presName="sibTrans" presStyleLbl="sibTrans2D1" presStyleIdx="0" presStyleCnt="4"/>
      <dgm:spPr/>
      <dgm:t>
        <a:bodyPr/>
        <a:lstStyle/>
        <a:p>
          <a:endParaRPr lang="en-US"/>
        </a:p>
      </dgm:t>
    </dgm:pt>
    <dgm:pt modelId="{D275C7DC-B1F8-4607-B78E-F9CEE0364B83}" type="pres">
      <dgm:prSet presAssocID="{1EEC53B9-8CFA-4F6D-BBAD-8426FA7FF858}" presName="node" presStyleLbl="node1" presStyleIdx="1" presStyleCnt="4">
        <dgm:presLayoutVars>
          <dgm:bulletEnabled val="1"/>
        </dgm:presLayoutVars>
      </dgm:prSet>
      <dgm:spPr/>
      <dgm:t>
        <a:bodyPr/>
        <a:lstStyle/>
        <a:p>
          <a:endParaRPr lang="en-US"/>
        </a:p>
      </dgm:t>
    </dgm:pt>
    <dgm:pt modelId="{1EC841FF-F9CD-4214-AA02-F6BF74766459}" type="pres">
      <dgm:prSet presAssocID="{1EEC53B9-8CFA-4F6D-BBAD-8426FA7FF858}" presName="dummy" presStyleCnt="0"/>
      <dgm:spPr/>
    </dgm:pt>
    <dgm:pt modelId="{851C67C3-6465-41D2-9299-EE6AB5855C85}" type="pres">
      <dgm:prSet presAssocID="{DBD21B4A-A505-49CD-8B8C-311431E440E7}" presName="sibTrans" presStyleLbl="sibTrans2D1" presStyleIdx="1" presStyleCnt="4"/>
      <dgm:spPr/>
      <dgm:t>
        <a:bodyPr/>
        <a:lstStyle/>
        <a:p>
          <a:endParaRPr lang="en-US"/>
        </a:p>
      </dgm:t>
    </dgm:pt>
    <dgm:pt modelId="{943EC228-B4BD-44D4-8AFB-9A4713613906}" type="pres">
      <dgm:prSet presAssocID="{5806E1A9-CCA4-4B56-B239-148DD1FDE8D9}" presName="node" presStyleLbl="node1" presStyleIdx="2" presStyleCnt="4">
        <dgm:presLayoutVars>
          <dgm:bulletEnabled val="1"/>
        </dgm:presLayoutVars>
      </dgm:prSet>
      <dgm:spPr/>
      <dgm:t>
        <a:bodyPr/>
        <a:lstStyle/>
        <a:p>
          <a:endParaRPr lang="en-US"/>
        </a:p>
      </dgm:t>
    </dgm:pt>
    <dgm:pt modelId="{969E21CF-62C2-4354-9F2C-72FE44E0A9E1}" type="pres">
      <dgm:prSet presAssocID="{5806E1A9-CCA4-4B56-B239-148DD1FDE8D9}" presName="dummy" presStyleCnt="0"/>
      <dgm:spPr/>
    </dgm:pt>
    <dgm:pt modelId="{DE5CC51F-43A2-4F98-92FC-F17E18BAA129}" type="pres">
      <dgm:prSet presAssocID="{974D48D3-081B-4B9D-8941-2934A168EF6B}" presName="sibTrans" presStyleLbl="sibTrans2D1" presStyleIdx="2" presStyleCnt="4"/>
      <dgm:spPr/>
      <dgm:t>
        <a:bodyPr/>
        <a:lstStyle/>
        <a:p>
          <a:endParaRPr lang="en-US"/>
        </a:p>
      </dgm:t>
    </dgm:pt>
    <dgm:pt modelId="{65002CB7-04A8-4D2E-9A42-B8CF1D197EF7}" type="pres">
      <dgm:prSet presAssocID="{C9F859D8-3B91-447E-A500-B6E1B606C2B8}" presName="node" presStyleLbl="node1" presStyleIdx="3" presStyleCnt="4">
        <dgm:presLayoutVars>
          <dgm:bulletEnabled val="1"/>
        </dgm:presLayoutVars>
      </dgm:prSet>
      <dgm:spPr/>
      <dgm:t>
        <a:bodyPr/>
        <a:lstStyle/>
        <a:p>
          <a:endParaRPr lang="en-US"/>
        </a:p>
      </dgm:t>
    </dgm:pt>
    <dgm:pt modelId="{9FE3B1E3-53F6-4DAA-9DD3-F2C96826797B}" type="pres">
      <dgm:prSet presAssocID="{C9F859D8-3B91-447E-A500-B6E1B606C2B8}" presName="dummy" presStyleCnt="0"/>
      <dgm:spPr/>
    </dgm:pt>
    <dgm:pt modelId="{63CB733C-65DC-4A2F-8212-4413526DA4D1}" type="pres">
      <dgm:prSet presAssocID="{1A582CCE-E07A-43BD-94C6-3F1B47C680A0}" presName="sibTrans" presStyleLbl="sibTrans2D1" presStyleIdx="3" presStyleCnt="4"/>
      <dgm:spPr/>
      <dgm:t>
        <a:bodyPr/>
        <a:lstStyle/>
        <a:p>
          <a:endParaRPr lang="en-US"/>
        </a:p>
      </dgm:t>
    </dgm:pt>
  </dgm:ptLst>
  <dgm:cxnLst>
    <dgm:cxn modelId="{1A21E264-2298-4EE1-B903-7DFEEAB8BD11}" type="presOf" srcId="{C9F859D8-3B91-447E-A500-B6E1B606C2B8}" destId="{65002CB7-04A8-4D2E-9A42-B8CF1D197EF7}" srcOrd="0" destOrd="0" presId="urn:microsoft.com/office/officeart/2005/8/layout/radial6"/>
    <dgm:cxn modelId="{43EA7B16-B610-44B4-95E5-EA52EB6D425F}" srcId="{93029CC1-6DA4-4652-8C99-E4137773A00F}" destId="{5806E1A9-CCA4-4B56-B239-148DD1FDE8D9}" srcOrd="2" destOrd="0" parTransId="{17E8953F-3450-45DB-998C-6551981FA6DD}" sibTransId="{974D48D3-081B-4B9D-8941-2934A168EF6B}"/>
    <dgm:cxn modelId="{27572932-4475-46BF-9514-FA2F492541EA}" type="presOf" srcId="{6CDDD7FC-43FA-4BDB-BFB9-FE89A0793700}" destId="{B21CE07B-7F1C-49B7-B72A-18816073104D}" srcOrd="0" destOrd="0" presId="urn:microsoft.com/office/officeart/2005/8/layout/radial6"/>
    <dgm:cxn modelId="{1FBD583C-FE09-422D-94CA-94699B87A886}" type="presOf" srcId="{0F2C9DD3-A758-462B-B783-2F2DB8F8EC68}" destId="{2BD3681A-40F1-45D6-8DC3-D57BDFA54844}" srcOrd="0" destOrd="0" presId="urn:microsoft.com/office/officeart/2005/8/layout/radial6"/>
    <dgm:cxn modelId="{68AE0416-D4E5-4882-9AE4-AFA692A0E45D}" type="presOf" srcId="{1A582CCE-E07A-43BD-94C6-3F1B47C680A0}" destId="{63CB733C-65DC-4A2F-8212-4413526DA4D1}" srcOrd="0" destOrd="0" presId="urn:microsoft.com/office/officeart/2005/8/layout/radial6"/>
    <dgm:cxn modelId="{7224710E-FB21-4BDF-B1B4-38A54F524AE3}" type="presOf" srcId="{DBD21B4A-A505-49CD-8B8C-311431E440E7}" destId="{851C67C3-6465-41D2-9299-EE6AB5855C85}" srcOrd="0" destOrd="0" presId="urn:microsoft.com/office/officeart/2005/8/layout/radial6"/>
    <dgm:cxn modelId="{37F22EB8-8A70-4735-9A80-A0D630F7216E}" type="presOf" srcId="{1EEC53B9-8CFA-4F6D-BBAD-8426FA7FF858}" destId="{D275C7DC-B1F8-4607-B78E-F9CEE0364B83}" srcOrd="0" destOrd="0" presId="urn:microsoft.com/office/officeart/2005/8/layout/radial6"/>
    <dgm:cxn modelId="{E6ABF779-AE6E-4FB2-A6AA-2DEABD35B749}" type="presOf" srcId="{974D48D3-081B-4B9D-8941-2934A168EF6B}" destId="{DE5CC51F-43A2-4F98-92FC-F17E18BAA129}" srcOrd="0" destOrd="0" presId="urn:microsoft.com/office/officeart/2005/8/layout/radial6"/>
    <dgm:cxn modelId="{DE4E283C-3F2B-4650-916D-F101C2804128}" srcId="{93029CC1-6DA4-4652-8C99-E4137773A00F}" destId="{1EEC53B9-8CFA-4F6D-BBAD-8426FA7FF858}" srcOrd="1" destOrd="0" parTransId="{40B2B26E-F9AE-42AA-9741-1B4B933C5942}" sibTransId="{DBD21B4A-A505-49CD-8B8C-311431E440E7}"/>
    <dgm:cxn modelId="{46C2C1EB-EAEB-4A02-8BC9-02035B3F80F8}" srcId="{93029CC1-6DA4-4652-8C99-E4137773A00F}" destId="{C9F859D8-3B91-447E-A500-B6E1B606C2B8}" srcOrd="3" destOrd="0" parTransId="{D54D02E5-4A8C-4598-9B3E-3100DC76E811}" sibTransId="{1A582CCE-E07A-43BD-94C6-3F1B47C680A0}"/>
    <dgm:cxn modelId="{3E8DAAD4-7182-4965-95CC-0F30FADC6288}" srcId="{0F2C9DD3-A758-462B-B783-2F2DB8F8EC68}" destId="{93029CC1-6DA4-4652-8C99-E4137773A00F}" srcOrd="0" destOrd="0" parTransId="{6F1AD647-E239-4538-98A4-79C8488DFB48}" sibTransId="{8834DCDE-5386-44F1-BB84-43C6E7211DC8}"/>
    <dgm:cxn modelId="{9655DCD0-072B-42A4-89C0-C714EDA93756}" type="presOf" srcId="{5806E1A9-CCA4-4B56-B239-148DD1FDE8D9}" destId="{943EC228-B4BD-44D4-8AFB-9A4713613906}" srcOrd="0" destOrd="0" presId="urn:microsoft.com/office/officeart/2005/8/layout/radial6"/>
    <dgm:cxn modelId="{7CC66127-54DE-41E9-8029-CD24E32005F4}" srcId="{93029CC1-6DA4-4652-8C99-E4137773A00F}" destId="{6CDDD7FC-43FA-4BDB-BFB9-FE89A0793700}" srcOrd="0" destOrd="0" parTransId="{05FCF7E2-CB4C-4438-B934-FBAC4CA695F2}" sibTransId="{2E213B57-86A8-4973-ADF0-81A651C0EA97}"/>
    <dgm:cxn modelId="{E3DF744C-BB7C-4641-BA9E-E9B9F7EB7253}" type="presOf" srcId="{2E213B57-86A8-4973-ADF0-81A651C0EA97}" destId="{34574424-861A-4314-A734-CAAF4243102E}" srcOrd="0" destOrd="0" presId="urn:microsoft.com/office/officeart/2005/8/layout/radial6"/>
    <dgm:cxn modelId="{53638919-E7BF-4872-9FB1-EC277DA2EA57}" type="presOf" srcId="{93029CC1-6DA4-4652-8C99-E4137773A00F}" destId="{2A655A92-E4AD-4DE6-B7E1-9F6ED02BF1B1}" srcOrd="0" destOrd="0" presId="urn:microsoft.com/office/officeart/2005/8/layout/radial6"/>
    <dgm:cxn modelId="{620B7C8D-519B-48B8-BEC4-34C78F3401FC}" type="presParOf" srcId="{2BD3681A-40F1-45D6-8DC3-D57BDFA54844}" destId="{2A655A92-E4AD-4DE6-B7E1-9F6ED02BF1B1}" srcOrd="0" destOrd="0" presId="urn:microsoft.com/office/officeart/2005/8/layout/radial6"/>
    <dgm:cxn modelId="{CDF8EFE7-01F1-4C36-819D-3086A9DF2E2E}" type="presParOf" srcId="{2BD3681A-40F1-45D6-8DC3-D57BDFA54844}" destId="{B21CE07B-7F1C-49B7-B72A-18816073104D}" srcOrd="1" destOrd="0" presId="urn:microsoft.com/office/officeart/2005/8/layout/radial6"/>
    <dgm:cxn modelId="{80BE4F63-1567-4196-ACE8-4F64BE5BDBE1}" type="presParOf" srcId="{2BD3681A-40F1-45D6-8DC3-D57BDFA54844}" destId="{ECCA1658-FB16-483D-83C2-466D9AF27965}" srcOrd="2" destOrd="0" presId="urn:microsoft.com/office/officeart/2005/8/layout/radial6"/>
    <dgm:cxn modelId="{EA8CDE58-E3FF-4444-94E5-C47BFAA5FA0D}" type="presParOf" srcId="{2BD3681A-40F1-45D6-8DC3-D57BDFA54844}" destId="{34574424-861A-4314-A734-CAAF4243102E}" srcOrd="3" destOrd="0" presId="urn:microsoft.com/office/officeart/2005/8/layout/radial6"/>
    <dgm:cxn modelId="{F94BBFE9-4E85-42E8-A83F-5B33D645CDA3}" type="presParOf" srcId="{2BD3681A-40F1-45D6-8DC3-D57BDFA54844}" destId="{D275C7DC-B1F8-4607-B78E-F9CEE0364B83}" srcOrd="4" destOrd="0" presId="urn:microsoft.com/office/officeart/2005/8/layout/radial6"/>
    <dgm:cxn modelId="{6E286E39-2081-4073-8372-7171C970A317}" type="presParOf" srcId="{2BD3681A-40F1-45D6-8DC3-D57BDFA54844}" destId="{1EC841FF-F9CD-4214-AA02-F6BF74766459}" srcOrd="5" destOrd="0" presId="urn:microsoft.com/office/officeart/2005/8/layout/radial6"/>
    <dgm:cxn modelId="{A463B245-5D1B-46B2-BC4B-53CE17F5C431}" type="presParOf" srcId="{2BD3681A-40F1-45D6-8DC3-D57BDFA54844}" destId="{851C67C3-6465-41D2-9299-EE6AB5855C85}" srcOrd="6" destOrd="0" presId="urn:microsoft.com/office/officeart/2005/8/layout/radial6"/>
    <dgm:cxn modelId="{53E27F4F-D3C9-42E8-A9D3-C84988D6F44E}" type="presParOf" srcId="{2BD3681A-40F1-45D6-8DC3-D57BDFA54844}" destId="{943EC228-B4BD-44D4-8AFB-9A4713613906}" srcOrd="7" destOrd="0" presId="urn:microsoft.com/office/officeart/2005/8/layout/radial6"/>
    <dgm:cxn modelId="{43C764D6-FDCD-42C1-8834-61220344A4EC}" type="presParOf" srcId="{2BD3681A-40F1-45D6-8DC3-D57BDFA54844}" destId="{969E21CF-62C2-4354-9F2C-72FE44E0A9E1}" srcOrd="8" destOrd="0" presId="urn:microsoft.com/office/officeart/2005/8/layout/radial6"/>
    <dgm:cxn modelId="{E6AF67A6-CEE5-49A2-BBA2-5537B4697856}" type="presParOf" srcId="{2BD3681A-40F1-45D6-8DC3-D57BDFA54844}" destId="{DE5CC51F-43A2-4F98-92FC-F17E18BAA129}" srcOrd="9" destOrd="0" presId="urn:microsoft.com/office/officeart/2005/8/layout/radial6"/>
    <dgm:cxn modelId="{064C0A7C-756A-4A35-88A3-8C28219B0492}" type="presParOf" srcId="{2BD3681A-40F1-45D6-8DC3-D57BDFA54844}" destId="{65002CB7-04A8-4D2E-9A42-B8CF1D197EF7}" srcOrd="10" destOrd="0" presId="urn:microsoft.com/office/officeart/2005/8/layout/radial6"/>
    <dgm:cxn modelId="{75FB645F-6326-46B0-8208-62A0464E0E02}" type="presParOf" srcId="{2BD3681A-40F1-45D6-8DC3-D57BDFA54844}" destId="{9FE3B1E3-53F6-4DAA-9DD3-F2C96826797B}" srcOrd="11" destOrd="0" presId="urn:microsoft.com/office/officeart/2005/8/layout/radial6"/>
    <dgm:cxn modelId="{EC29E60F-C962-4E54-9E69-7F110990325B}" type="presParOf" srcId="{2BD3681A-40F1-45D6-8DC3-D57BDFA54844}" destId="{63CB733C-65DC-4A2F-8212-4413526DA4D1}" srcOrd="12"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47AD498-1326-43D9-B881-BB818A09624D}" type="doc">
      <dgm:prSet loTypeId="urn:microsoft.com/office/officeart/2005/8/layout/radial5" loCatId="relationship" qsTypeId="urn:microsoft.com/office/officeart/2005/8/quickstyle/simple1" qsCatId="simple" csTypeId="urn:microsoft.com/office/officeart/2005/8/colors/colorful5" csCatId="colorful" phldr="1"/>
      <dgm:spPr/>
      <dgm:t>
        <a:bodyPr/>
        <a:lstStyle/>
        <a:p>
          <a:endParaRPr lang="en-US"/>
        </a:p>
      </dgm:t>
    </dgm:pt>
    <dgm:pt modelId="{AB1DE650-9357-4B6E-AFD0-FFAF3F56ABAC}">
      <dgm:prSet phldrT="[Text]"/>
      <dgm:spPr>
        <a:solidFill>
          <a:schemeClr val="accent1">
            <a:lumMod val="50000"/>
          </a:schemeClr>
        </a:solidFill>
      </dgm:spPr>
      <dgm:t>
        <a:bodyPr/>
        <a:lstStyle/>
        <a:p>
          <a:r>
            <a:rPr lang="en-US" b="1" dirty="0" smtClean="0">
              <a:solidFill>
                <a:srgbClr val="FFFF00"/>
              </a:solidFill>
            </a:rPr>
            <a:t>Technology</a:t>
          </a:r>
          <a:endParaRPr lang="en-US" b="1" dirty="0">
            <a:solidFill>
              <a:srgbClr val="FFFF00"/>
            </a:solidFill>
          </a:endParaRPr>
        </a:p>
      </dgm:t>
    </dgm:pt>
    <dgm:pt modelId="{F6B8EBB8-DC47-4D8D-8E8D-41156F64FD69}" type="parTrans" cxnId="{9F0C29F7-6EFB-4149-82EA-D3096B484656}">
      <dgm:prSet/>
      <dgm:spPr/>
      <dgm:t>
        <a:bodyPr/>
        <a:lstStyle/>
        <a:p>
          <a:endParaRPr lang="en-US"/>
        </a:p>
      </dgm:t>
    </dgm:pt>
    <dgm:pt modelId="{4622498A-F387-4E86-AC60-82ABB5F95165}" type="sibTrans" cxnId="{9F0C29F7-6EFB-4149-82EA-D3096B484656}">
      <dgm:prSet/>
      <dgm:spPr/>
      <dgm:t>
        <a:bodyPr/>
        <a:lstStyle/>
        <a:p>
          <a:endParaRPr lang="en-US"/>
        </a:p>
      </dgm:t>
    </dgm:pt>
    <dgm:pt modelId="{8B58F39F-9467-4896-9A1D-CAA13CD12CDF}">
      <dgm:prSet phldrT="[Text]"/>
      <dgm:spPr>
        <a:solidFill>
          <a:schemeClr val="accent2"/>
        </a:solidFill>
      </dgm:spPr>
      <dgm:t>
        <a:bodyPr/>
        <a:lstStyle/>
        <a:p>
          <a:r>
            <a:rPr lang="en-US" b="1" dirty="0" smtClean="0">
              <a:solidFill>
                <a:srgbClr val="FFFF00"/>
              </a:solidFill>
            </a:rPr>
            <a:t>Self-study materials</a:t>
          </a:r>
          <a:endParaRPr lang="en-US" b="1" dirty="0">
            <a:solidFill>
              <a:srgbClr val="FFFF00"/>
            </a:solidFill>
          </a:endParaRPr>
        </a:p>
      </dgm:t>
    </dgm:pt>
    <dgm:pt modelId="{1F7AC18A-5C81-46EF-9F4C-7DDED04A7930}" type="parTrans" cxnId="{135A9925-D2DF-4959-981F-208B5AF88128}">
      <dgm:prSet/>
      <dgm:spPr/>
      <dgm:t>
        <a:bodyPr/>
        <a:lstStyle/>
        <a:p>
          <a:endParaRPr lang="en-US"/>
        </a:p>
      </dgm:t>
    </dgm:pt>
    <dgm:pt modelId="{885CBAF8-2053-43E6-AA58-CCB9F7250ECA}" type="sibTrans" cxnId="{135A9925-D2DF-4959-981F-208B5AF88128}">
      <dgm:prSet/>
      <dgm:spPr/>
      <dgm:t>
        <a:bodyPr/>
        <a:lstStyle/>
        <a:p>
          <a:endParaRPr lang="en-US"/>
        </a:p>
      </dgm:t>
    </dgm:pt>
    <dgm:pt modelId="{929DD601-C4BA-4D39-A621-ABCF39B1C31D}">
      <dgm:prSet phldrT="[Text]"/>
      <dgm:spPr>
        <a:solidFill>
          <a:schemeClr val="accent2"/>
        </a:solidFill>
      </dgm:spPr>
      <dgm:t>
        <a:bodyPr/>
        <a:lstStyle/>
        <a:p>
          <a:r>
            <a:rPr lang="en-US" b="1" dirty="0" smtClean="0">
              <a:solidFill>
                <a:srgbClr val="FFFF00"/>
              </a:solidFill>
            </a:rPr>
            <a:t>Online testing</a:t>
          </a:r>
          <a:endParaRPr lang="en-US" b="1" dirty="0">
            <a:solidFill>
              <a:srgbClr val="FFFF00"/>
            </a:solidFill>
          </a:endParaRPr>
        </a:p>
      </dgm:t>
    </dgm:pt>
    <dgm:pt modelId="{98E68CDD-2788-4A31-8072-A15BC53C724C}" type="parTrans" cxnId="{56E6184D-5492-4FBC-AF55-01C596D8BD5F}">
      <dgm:prSet/>
      <dgm:spPr/>
      <dgm:t>
        <a:bodyPr/>
        <a:lstStyle/>
        <a:p>
          <a:endParaRPr lang="en-US"/>
        </a:p>
      </dgm:t>
    </dgm:pt>
    <dgm:pt modelId="{24D372CF-7EDB-43B3-BAEC-7FF8E60A9F30}" type="sibTrans" cxnId="{56E6184D-5492-4FBC-AF55-01C596D8BD5F}">
      <dgm:prSet/>
      <dgm:spPr/>
      <dgm:t>
        <a:bodyPr/>
        <a:lstStyle/>
        <a:p>
          <a:endParaRPr lang="en-US"/>
        </a:p>
      </dgm:t>
    </dgm:pt>
    <dgm:pt modelId="{096E3B0B-0303-4AFD-9F80-C9F91AA50DC5}">
      <dgm:prSet phldrT="[Text]"/>
      <dgm:spPr>
        <a:solidFill>
          <a:schemeClr val="accent2"/>
        </a:solidFill>
      </dgm:spPr>
      <dgm:t>
        <a:bodyPr/>
        <a:lstStyle/>
        <a:p>
          <a:r>
            <a:rPr lang="en-US" b="1" dirty="0" smtClean="0">
              <a:solidFill>
                <a:srgbClr val="FFFF00"/>
              </a:solidFill>
            </a:rPr>
            <a:t>Distance education</a:t>
          </a:r>
          <a:endParaRPr lang="en-US" b="1" dirty="0">
            <a:solidFill>
              <a:srgbClr val="FFFF00"/>
            </a:solidFill>
          </a:endParaRPr>
        </a:p>
      </dgm:t>
    </dgm:pt>
    <dgm:pt modelId="{EE40C5BB-83CF-4A78-8F19-8A2ECC741894}" type="parTrans" cxnId="{74242231-8FAA-4CA0-8F99-CDA231F2EC28}">
      <dgm:prSet/>
      <dgm:spPr/>
      <dgm:t>
        <a:bodyPr/>
        <a:lstStyle/>
        <a:p>
          <a:endParaRPr lang="en-US"/>
        </a:p>
      </dgm:t>
    </dgm:pt>
    <dgm:pt modelId="{702AE27D-D7FC-4BC8-966A-49881F1A1BFF}" type="sibTrans" cxnId="{74242231-8FAA-4CA0-8F99-CDA231F2EC28}">
      <dgm:prSet/>
      <dgm:spPr/>
      <dgm:t>
        <a:bodyPr/>
        <a:lstStyle/>
        <a:p>
          <a:endParaRPr lang="en-US"/>
        </a:p>
      </dgm:t>
    </dgm:pt>
    <dgm:pt modelId="{B1F158FF-89B8-4E69-A203-D3B0D0407AC5}">
      <dgm:prSet phldrT="[Text]"/>
      <dgm:spPr>
        <a:solidFill>
          <a:schemeClr val="accent2"/>
        </a:solidFill>
      </dgm:spPr>
      <dgm:t>
        <a:bodyPr/>
        <a:lstStyle/>
        <a:p>
          <a:r>
            <a:rPr lang="en-US" b="1" dirty="0" smtClean="0">
              <a:solidFill>
                <a:srgbClr val="FFFF00"/>
              </a:solidFill>
            </a:rPr>
            <a:t>Modular –synergy approach</a:t>
          </a:r>
          <a:endParaRPr lang="en-US" b="1" dirty="0">
            <a:solidFill>
              <a:srgbClr val="FFFF00"/>
            </a:solidFill>
          </a:endParaRPr>
        </a:p>
      </dgm:t>
    </dgm:pt>
    <dgm:pt modelId="{F1044FEE-1F7D-4931-8CE2-E60924ACC646}" type="parTrans" cxnId="{11716540-1F6D-4339-BF36-7275363F5163}">
      <dgm:prSet/>
      <dgm:spPr/>
      <dgm:t>
        <a:bodyPr/>
        <a:lstStyle/>
        <a:p>
          <a:endParaRPr lang="en-US"/>
        </a:p>
      </dgm:t>
    </dgm:pt>
    <dgm:pt modelId="{996CED0B-D5A6-4E44-B516-C1EA0EBC306F}" type="sibTrans" cxnId="{11716540-1F6D-4339-BF36-7275363F5163}">
      <dgm:prSet/>
      <dgm:spPr/>
      <dgm:t>
        <a:bodyPr/>
        <a:lstStyle/>
        <a:p>
          <a:endParaRPr lang="en-US"/>
        </a:p>
      </dgm:t>
    </dgm:pt>
    <dgm:pt modelId="{6F4E9155-AF9D-4667-844A-B608C0EC8751}" type="pres">
      <dgm:prSet presAssocID="{B47AD498-1326-43D9-B881-BB818A09624D}" presName="Name0" presStyleCnt="0">
        <dgm:presLayoutVars>
          <dgm:chMax val="1"/>
          <dgm:dir/>
          <dgm:animLvl val="ctr"/>
          <dgm:resizeHandles val="exact"/>
        </dgm:presLayoutVars>
      </dgm:prSet>
      <dgm:spPr/>
      <dgm:t>
        <a:bodyPr/>
        <a:lstStyle/>
        <a:p>
          <a:endParaRPr lang="en-US"/>
        </a:p>
      </dgm:t>
    </dgm:pt>
    <dgm:pt modelId="{85685B43-E7CA-4518-ABE5-294249CB1EFD}" type="pres">
      <dgm:prSet presAssocID="{AB1DE650-9357-4B6E-AFD0-FFAF3F56ABAC}" presName="centerShape" presStyleLbl="node0" presStyleIdx="0" presStyleCnt="1"/>
      <dgm:spPr/>
      <dgm:t>
        <a:bodyPr/>
        <a:lstStyle/>
        <a:p>
          <a:endParaRPr lang="en-US"/>
        </a:p>
      </dgm:t>
    </dgm:pt>
    <dgm:pt modelId="{8C9E7F3A-D872-4C0A-816E-18458CB66D85}" type="pres">
      <dgm:prSet presAssocID="{1F7AC18A-5C81-46EF-9F4C-7DDED04A7930}" presName="parTrans" presStyleLbl="sibTrans2D1" presStyleIdx="0" presStyleCnt="4"/>
      <dgm:spPr/>
      <dgm:t>
        <a:bodyPr/>
        <a:lstStyle/>
        <a:p>
          <a:endParaRPr lang="en-US"/>
        </a:p>
      </dgm:t>
    </dgm:pt>
    <dgm:pt modelId="{1E3CAC42-6268-4A7A-8409-00D29311606D}" type="pres">
      <dgm:prSet presAssocID="{1F7AC18A-5C81-46EF-9F4C-7DDED04A7930}" presName="connectorText" presStyleLbl="sibTrans2D1" presStyleIdx="0" presStyleCnt="4"/>
      <dgm:spPr/>
      <dgm:t>
        <a:bodyPr/>
        <a:lstStyle/>
        <a:p>
          <a:endParaRPr lang="en-US"/>
        </a:p>
      </dgm:t>
    </dgm:pt>
    <dgm:pt modelId="{2310CF51-D0DE-413C-9BDA-BADA309521FB}" type="pres">
      <dgm:prSet presAssocID="{8B58F39F-9467-4896-9A1D-CAA13CD12CDF}" presName="node" presStyleLbl="node1" presStyleIdx="0" presStyleCnt="4">
        <dgm:presLayoutVars>
          <dgm:bulletEnabled val="1"/>
        </dgm:presLayoutVars>
      </dgm:prSet>
      <dgm:spPr/>
      <dgm:t>
        <a:bodyPr/>
        <a:lstStyle/>
        <a:p>
          <a:endParaRPr lang="en-US"/>
        </a:p>
      </dgm:t>
    </dgm:pt>
    <dgm:pt modelId="{1231D1BF-5CB0-4F13-A73D-C7AA3C5BB5E9}" type="pres">
      <dgm:prSet presAssocID="{98E68CDD-2788-4A31-8072-A15BC53C724C}" presName="parTrans" presStyleLbl="sibTrans2D1" presStyleIdx="1" presStyleCnt="4"/>
      <dgm:spPr/>
      <dgm:t>
        <a:bodyPr/>
        <a:lstStyle/>
        <a:p>
          <a:endParaRPr lang="en-US"/>
        </a:p>
      </dgm:t>
    </dgm:pt>
    <dgm:pt modelId="{0D77C95F-EB79-4940-B2DD-F4F914D36148}" type="pres">
      <dgm:prSet presAssocID="{98E68CDD-2788-4A31-8072-A15BC53C724C}" presName="connectorText" presStyleLbl="sibTrans2D1" presStyleIdx="1" presStyleCnt="4"/>
      <dgm:spPr/>
      <dgm:t>
        <a:bodyPr/>
        <a:lstStyle/>
        <a:p>
          <a:endParaRPr lang="en-US"/>
        </a:p>
      </dgm:t>
    </dgm:pt>
    <dgm:pt modelId="{E9CD778B-8EE7-4524-B305-98A0ED008F9E}" type="pres">
      <dgm:prSet presAssocID="{929DD601-C4BA-4D39-A621-ABCF39B1C31D}" presName="node" presStyleLbl="node1" presStyleIdx="1" presStyleCnt="4">
        <dgm:presLayoutVars>
          <dgm:bulletEnabled val="1"/>
        </dgm:presLayoutVars>
      </dgm:prSet>
      <dgm:spPr/>
      <dgm:t>
        <a:bodyPr/>
        <a:lstStyle/>
        <a:p>
          <a:endParaRPr lang="en-US"/>
        </a:p>
      </dgm:t>
    </dgm:pt>
    <dgm:pt modelId="{4C2EA797-7433-4919-A73D-D45D5FD32135}" type="pres">
      <dgm:prSet presAssocID="{EE40C5BB-83CF-4A78-8F19-8A2ECC741894}" presName="parTrans" presStyleLbl="sibTrans2D1" presStyleIdx="2" presStyleCnt="4"/>
      <dgm:spPr/>
      <dgm:t>
        <a:bodyPr/>
        <a:lstStyle/>
        <a:p>
          <a:endParaRPr lang="en-US"/>
        </a:p>
      </dgm:t>
    </dgm:pt>
    <dgm:pt modelId="{165C5C5B-A3AB-415D-B5D7-53D8A4E7A5A2}" type="pres">
      <dgm:prSet presAssocID="{EE40C5BB-83CF-4A78-8F19-8A2ECC741894}" presName="connectorText" presStyleLbl="sibTrans2D1" presStyleIdx="2" presStyleCnt="4"/>
      <dgm:spPr/>
      <dgm:t>
        <a:bodyPr/>
        <a:lstStyle/>
        <a:p>
          <a:endParaRPr lang="en-US"/>
        </a:p>
      </dgm:t>
    </dgm:pt>
    <dgm:pt modelId="{B6F284A9-BDE9-4574-82CF-B02A95E5126B}" type="pres">
      <dgm:prSet presAssocID="{096E3B0B-0303-4AFD-9F80-C9F91AA50DC5}" presName="node" presStyleLbl="node1" presStyleIdx="2" presStyleCnt="4">
        <dgm:presLayoutVars>
          <dgm:bulletEnabled val="1"/>
        </dgm:presLayoutVars>
      </dgm:prSet>
      <dgm:spPr/>
      <dgm:t>
        <a:bodyPr/>
        <a:lstStyle/>
        <a:p>
          <a:endParaRPr lang="en-US"/>
        </a:p>
      </dgm:t>
    </dgm:pt>
    <dgm:pt modelId="{1C918021-07CE-4918-A8B0-63C35B9BA939}" type="pres">
      <dgm:prSet presAssocID="{F1044FEE-1F7D-4931-8CE2-E60924ACC646}" presName="parTrans" presStyleLbl="sibTrans2D1" presStyleIdx="3" presStyleCnt="4"/>
      <dgm:spPr/>
      <dgm:t>
        <a:bodyPr/>
        <a:lstStyle/>
        <a:p>
          <a:endParaRPr lang="en-US"/>
        </a:p>
      </dgm:t>
    </dgm:pt>
    <dgm:pt modelId="{006A05FD-B028-4632-BF41-4ED3F09FAAC5}" type="pres">
      <dgm:prSet presAssocID="{F1044FEE-1F7D-4931-8CE2-E60924ACC646}" presName="connectorText" presStyleLbl="sibTrans2D1" presStyleIdx="3" presStyleCnt="4"/>
      <dgm:spPr/>
      <dgm:t>
        <a:bodyPr/>
        <a:lstStyle/>
        <a:p>
          <a:endParaRPr lang="en-US"/>
        </a:p>
      </dgm:t>
    </dgm:pt>
    <dgm:pt modelId="{1553A2F4-8371-463A-9729-526D0C99E132}" type="pres">
      <dgm:prSet presAssocID="{B1F158FF-89B8-4E69-A203-D3B0D0407AC5}" presName="node" presStyleLbl="node1" presStyleIdx="3" presStyleCnt="4" custRadScaleRad="107214" custRadScaleInc="9141">
        <dgm:presLayoutVars>
          <dgm:bulletEnabled val="1"/>
        </dgm:presLayoutVars>
      </dgm:prSet>
      <dgm:spPr/>
      <dgm:t>
        <a:bodyPr/>
        <a:lstStyle/>
        <a:p>
          <a:endParaRPr lang="en-US"/>
        </a:p>
      </dgm:t>
    </dgm:pt>
  </dgm:ptLst>
  <dgm:cxnLst>
    <dgm:cxn modelId="{9300B9AC-DE01-448A-8A8E-C1A315775649}" type="presOf" srcId="{F1044FEE-1F7D-4931-8CE2-E60924ACC646}" destId="{006A05FD-B028-4632-BF41-4ED3F09FAAC5}" srcOrd="1" destOrd="0" presId="urn:microsoft.com/office/officeart/2005/8/layout/radial5"/>
    <dgm:cxn modelId="{56E6184D-5492-4FBC-AF55-01C596D8BD5F}" srcId="{AB1DE650-9357-4B6E-AFD0-FFAF3F56ABAC}" destId="{929DD601-C4BA-4D39-A621-ABCF39B1C31D}" srcOrd="1" destOrd="0" parTransId="{98E68CDD-2788-4A31-8072-A15BC53C724C}" sibTransId="{24D372CF-7EDB-43B3-BAEC-7FF8E60A9F30}"/>
    <dgm:cxn modelId="{11EC52B3-16D3-4B84-977F-826E0B9B2FE4}" type="presOf" srcId="{1F7AC18A-5C81-46EF-9F4C-7DDED04A7930}" destId="{8C9E7F3A-D872-4C0A-816E-18458CB66D85}" srcOrd="0" destOrd="0" presId="urn:microsoft.com/office/officeart/2005/8/layout/radial5"/>
    <dgm:cxn modelId="{11716540-1F6D-4339-BF36-7275363F5163}" srcId="{AB1DE650-9357-4B6E-AFD0-FFAF3F56ABAC}" destId="{B1F158FF-89B8-4E69-A203-D3B0D0407AC5}" srcOrd="3" destOrd="0" parTransId="{F1044FEE-1F7D-4931-8CE2-E60924ACC646}" sibTransId="{996CED0B-D5A6-4E44-B516-C1EA0EBC306F}"/>
    <dgm:cxn modelId="{FE9E6E7C-C53A-4CAF-AC63-FAB206F88748}" type="presOf" srcId="{929DD601-C4BA-4D39-A621-ABCF39B1C31D}" destId="{E9CD778B-8EE7-4524-B305-98A0ED008F9E}" srcOrd="0" destOrd="0" presId="urn:microsoft.com/office/officeart/2005/8/layout/radial5"/>
    <dgm:cxn modelId="{95BA1925-3DF5-468A-9180-C4762B9EB87A}" type="presOf" srcId="{EE40C5BB-83CF-4A78-8F19-8A2ECC741894}" destId="{4C2EA797-7433-4919-A73D-D45D5FD32135}" srcOrd="0" destOrd="0" presId="urn:microsoft.com/office/officeart/2005/8/layout/radial5"/>
    <dgm:cxn modelId="{74242231-8FAA-4CA0-8F99-CDA231F2EC28}" srcId="{AB1DE650-9357-4B6E-AFD0-FFAF3F56ABAC}" destId="{096E3B0B-0303-4AFD-9F80-C9F91AA50DC5}" srcOrd="2" destOrd="0" parTransId="{EE40C5BB-83CF-4A78-8F19-8A2ECC741894}" sibTransId="{702AE27D-D7FC-4BC8-966A-49881F1A1BFF}"/>
    <dgm:cxn modelId="{9F0C29F7-6EFB-4149-82EA-D3096B484656}" srcId="{B47AD498-1326-43D9-B881-BB818A09624D}" destId="{AB1DE650-9357-4B6E-AFD0-FFAF3F56ABAC}" srcOrd="0" destOrd="0" parTransId="{F6B8EBB8-DC47-4D8D-8E8D-41156F64FD69}" sibTransId="{4622498A-F387-4E86-AC60-82ABB5F95165}"/>
    <dgm:cxn modelId="{D7B38429-10EE-4E5C-8B6B-1EDC59FB0603}" type="presOf" srcId="{B1F158FF-89B8-4E69-A203-D3B0D0407AC5}" destId="{1553A2F4-8371-463A-9729-526D0C99E132}" srcOrd="0" destOrd="0" presId="urn:microsoft.com/office/officeart/2005/8/layout/radial5"/>
    <dgm:cxn modelId="{D4953F55-4A6F-4ED5-BCA1-0419F286BAFD}" type="presOf" srcId="{AB1DE650-9357-4B6E-AFD0-FFAF3F56ABAC}" destId="{85685B43-E7CA-4518-ABE5-294249CB1EFD}" srcOrd="0" destOrd="0" presId="urn:microsoft.com/office/officeart/2005/8/layout/radial5"/>
    <dgm:cxn modelId="{CF8ADC15-9F33-464F-B44B-5B38EB819EF6}" type="presOf" srcId="{B47AD498-1326-43D9-B881-BB818A09624D}" destId="{6F4E9155-AF9D-4667-844A-B608C0EC8751}" srcOrd="0" destOrd="0" presId="urn:microsoft.com/office/officeart/2005/8/layout/radial5"/>
    <dgm:cxn modelId="{135A9925-D2DF-4959-981F-208B5AF88128}" srcId="{AB1DE650-9357-4B6E-AFD0-FFAF3F56ABAC}" destId="{8B58F39F-9467-4896-9A1D-CAA13CD12CDF}" srcOrd="0" destOrd="0" parTransId="{1F7AC18A-5C81-46EF-9F4C-7DDED04A7930}" sibTransId="{885CBAF8-2053-43E6-AA58-CCB9F7250ECA}"/>
    <dgm:cxn modelId="{D3E812DC-48BE-47C9-A76F-EFD3F938E05F}" type="presOf" srcId="{98E68CDD-2788-4A31-8072-A15BC53C724C}" destId="{0D77C95F-EB79-4940-B2DD-F4F914D36148}" srcOrd="1" destOrd="0" presId="urn:microsoft.com/office/officeart/2005/8/layout/radial5"/>
    <dgm:cxn modelId="{3B1ACA18-3D0E-400D-BDA8-45EED49160CD}" type="presOf" srcId="{1F7AC18A-5C81-46EF-9F4C-7DDED04A7930}" destId="{1E3CAC42-6268-4A7A-8409-00D29311606D}" srcOrd="1" destOrd="0" presId="urn:microsoft.com/office/officeart/2005/8/layout/radial5"/>
    <dgm:cxn modelId="{8E662D1C-5075-4355-996C-6A0BB878E017}" type="presOf" srcId="{096E3B0B-0303-4AFD-9F80-C9F91AA50DC5}" destId="{B6F284A9-BDE9-4574-82CF-B02A95E5126B}" srcOrd="0" destOrd="0" presId="urn:microsoft.com/office/officeart/2005/8/layout/radial5"/>
    <dgm:cxn modelId="{D83522C0-776F-471B-B2D3-CB9DC3333CA8}" type="presOf" srcId="{F1044FEE-1F7D-4931-8CE2-E60924ACC646}" destId="{1C918021-07CE-4918-A8B0-63C35B9BA939}" srcOrd="0" destOrd="0" presId="urn:microsoft.com/office/officeart/2005/8/layout/radial5"/>
    <dgm:cxn modelId="{E0F8AAE0-BCC8-4A89-88DA-2BBE7B8FC329}" type="presOf" srcId="{EE40C5BB-83CF-4A78-8F19-8A2ECC741894}" destId="{165C5C5B-A3AB-415D-B5D7-53D8A4E7A5A2}" srcOrd="1" destOrd="0" presId="urn:microsoft.com/office/officeart/2005/8/layout/radial5"/>
    <dgm:cxn modelId="{02ACC1AE-E0D5-4F74-B0CF-B489927AF9D7}" type="presOf" srcId="{98E68CDD-2788-4A31-8072-A15BC53C724C}" destId="{1231D1BF-5CB0-4F13-A73D-C7AA3C5BB5E9}" srcOrd="0" destOrd="0" presId="urn:microsoft.com/office/officeart/2005/8/layout/radial5"/>
    <dgm:cxn modelId="{87B683E0-E162-40BC-A086-3987D98D18AA}" type="presOf" srcId="{8B58F39F-9467-4896-9A1D-CAA13CD12CDF}" destId="{2310CF51-D0DE-413C-9BDA-BADA309521FB}" srcOrd="0" destOrd="0" presId="urn:microsoft.com/office/officeart/2005/8/layout/radial5"/>
    <dgm:cxn modelId="{70AA74CC-32D5-4430-BD06-049C427E842D}" type="presParOf" srcId="{6F4E9155-AF9D-4667-844A-B608C0EC8751}" destId="{85685B43-E7CA-4518-ABE5-294249CB1EFD}" srcOrd="0" destOrd="0" presId="urn:microsoft.com/office/officeart/2005/8/layout/radial5"/>
    <dgm:cxn modelId="{F878CC32-0B21-461E-8C7B-C409BBC48002}" type="presParOf" srcId="{6F4E9155-AF9D-4667-844A-B608C0EC8751}" destId="{8C9E7F3A-D872-4C0A-816E-18458CB66D85}" srcOrd="1" destOrd="0" presId="urn:microsoft.com/office/officeart/2005/8/layout/radial5"/>
    <dgm:cxn modelId="{92A3798E-87E7-47A2-8538-F549157CC610}" type="presParOf" srcId="{8C9E7F3A-D872-4C0A-816E-18458CB66D85}" destId="{1E3CAC42-6268-4A7A-8409-00D29311606D}" srcOrd="0" destOrd="0" presId="urn:microsoft.com/office/officeart/2005/8/layout/radial5"/>
    <dgm:cxn modelId="{53B8E7CD-FC4E-4234-AAC4-5DC2CD575F6A}" type="presParOf" srcId="{6F4E9155-AF9D-4667-844A-B608C0EC8751}" destId="{2310CF51-D0DE-413C-9BDA-BADA309521FB}" srcOrd="2" destOrd="0" presId="urn:microsoft.com/office/officeart/2005/8/layout/radial5"/>
    <dgm:cxn modelId="{7B6038FB-F128-4B13-A592-F7C1505E436C}" type="presParOf" srcId="{6F4E9155-AF9D-4667-844A-B608C0EC8751}" destId="{1231D1BF-5CB0-4F13-A73D-C7AA3C5BB5E9}" srcOrd="3" destOrd="0" presId="urn:microsoft.com/office/officeart/2005/8/layout/radial5"/>
    <dgm:cxn modelId="{0201154A-580A-4F35-8DC5-CB766517DEDC}" type="presParOf" srcId="{1231D1BF-5CB0-4F13-A73D-C7AA3C5BB5E9}" destId="{0D77C95F-EB79-4940-B2DD-F4F914D36148}" srcOrd="0" destOrd="0" presId="urn:microsoft.com/office/officeart/2005/8/layout/radial5"/>
    <dgm:cxn modelId="{F289DCF8-8CB7-449A-9F48-9F661B423A9D}" type="presParOf" srcId="{6F4E9155-AF9D-4667-844A-B608C0EC8751}" destId="{E9CD778B-8EE7-4524-B305-98A0ED008F9E}" srcOrd="4" destOrd="0" presId="urn:microsoft.com/office/officeart/2005/8/layout/radial5"/>
    <dgm:cxn modelId="{081C22E5-15AB-4B5A-99B9-B8F644087FE2}" type="presParOf" srcId="{6F4E9155-AF9D-4667-844A-B608C0EC8751}" destId="{4C2EA797-7433-4919-A73D-D45D5FD32135}" srcOrd="5" destOrd="0" presId="urn:microsoft.com/office/officeart/2005/8/layout/radial5"/>
    <dgm:cxn modelId="{86B8F86E-613F-4861-B581-C760A8451A9F}" type="presParOf" srcId="{4C2EA797-7433-4919-A73D-D45D5FD32135}" destId="{165C5C5B-A3AB-415D-B5D7-53D8A4E7A5A2}" srcOrd="0" destOrd="0" presId="urn:microsoft.com/office/officeart/2005/8/layout/radial5"/>
    <dgm:cxn modelId="{67E58B24-4F32-4461-BD66-4172C7A10A1E}" type="presParOf" srcId="{6F4E9155-AF9D-4667-844A-B608C0EC8751}" destId="{B6F284A9-BDE9-4574-82CF-B02A95E5126B}" srcOrd="6" destOrd="0" presId="urn:microsoft.com/office/officeart/2005/8/layout/radial5"/>
    <dgm:cxn modelId="{F3240B08-FF5A-4556-84AF-7E9B4B5273D6}" type="presParOf" srcId="{6F4E9155-AF9D-4667-844A-B608C0EC8751}" destId="{1C918021-07CE-4918-A8B0-63C35B9BA939}" srcOrd="7" destOrd="0" presId="urn:microsoft.com/office/officeart/2005/8/layout/radial5"/>
    <dgm:cxn modelId="{35736548-235F-416C-A208-85C408A5D1FA}" type="presParOf" srcId="{1C918021-07CE-4918-A8B0-63C35B9BA939}" destId="{006A05FD-B028-4632-BF41-4ED3F09FAAC5}" srcOrd="0" destOrd="0" presId="urn:microsoft.com/office/officeart/2005/8/layout/radial5"/>
    <dgm:cxn modelId="{030D78D4-7F60-41A1-A8B8-5165E5E4BC4B}" type="presParOf" srcId="{6F4E9155-AF9D-4667-844A-B608C0EC8751}" destId="{1553A2F4-8371-463A-9729-526D0C99E132}" srcOrd="8"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9E62B3A0-90DB-4134-870C-9FF80C8ECCB3}" type="doc">
      <dgm:prSet loTypeId="urn:microsoft.com/office/officeart/2005/8/layout/radial5" loCatId="cycle" qsTypeId="urn:microsoft.com/office/officeart/2005/8/quickstyle/simple1" qsCatId="simple" csTypeId="urn:microsoft.com/office/officeart/2005/8/colors/accent1_2" csCatId="accent1" phldr="1"/>
      <dgm:spPr/>
      <dgm:t>
        <a:bodyPr/>
        <a:lstStyle/>
        <a:p>
          <a:endParaRPr lang="en-US"/>
        </a:p>
      </dgm:t>
    </dgm:pt>
    <dgm:pt modelId="{E391261D-F66A-4AF5-BC71-2F41A99E3DFE}">
      <dgm:prSet phldrT="[Text]"/>
      <dgm:spPr>
        <a:solidFill>
          <a:srgbClr val="7030A0"/>
        </a:solidFill>
      </dgm:spPr>
      <dgm:t>
        <a:bodyPr/>
        <a:lstStyle/>
        <a:p>
          <a:r>
            <a:rPr lang="en-US" b="1" dirty="0" smtClean="0">
              <a:solidFill>
                <a:srgbClr val="FFFF00"/>
              </a:solidFill>
            </a:rPr>
            <a:t>New paradigm</a:t>
          </a:r>
          <a:endParaRPr lang="en-US" b="1" dirty="0">
            <a:solidFill>
              <a:srgbClr val="FFFF00"/>
            </a:solidFill>
          </a:endParaRPr>
        </a:p>
      </dgm:t>
    </dgm:pt>
    <dgm:pt modelId="{6A394A82-BC5C-45E3-AAB1-0E48C260F356}" type="parTrans" cxnId="{2E382947-0952-4259-A96B-14A7CF4FB6A6}">
      <dgm:prSet/>
      <dgm:spPr/>
      <dgm:t>
        <a:bodyPr/>
        <a:lstStyle/>
        <a:p>
          <a:endParaRPr lang="en-US"/>
        </a:p>
      </dgm:t>
    </dgm:pt>
    <dgm:pt modelId="{A4F8722E-25EF-4D24-8C04-DAC92FCF61F4}" type="sibTrans" cxnId="{2E382947-0952-4259-A96B-14A7CF4FB6A6}">
      <dgm:prSet/>
      <dgm:spPr/>
      <dgm:t>
        <a:bodyPr/>
        <a:lstStyle/>
        <a:p>
          <a:endParaRPr lang="en-US"/>
        </a:p>
      </dgm:t>
    </dgm:pt>
    <dgm:pt modelId="{BF188850-4989-422B-85D1-5476F8C93730}">
      <dgm:prSet phldrT="[Text]" custT="1"/>
      <dgm:spPr>
        <a:solidFill>
          <a:schemeClr val="accent1">
            <a:lumMod val="75000"/>
          </a:schemeClr>
        </a:solidFill>
      </dgm:spPr>
      <dgm:t>
        <a:bodyPr/>
        <a:lstStyle/>
        <a:p>
          <a:r>
            <a:rPr lang="en-US" sz="1100" b="1" dirty="0" smtClean="0">
              <a:solidFill>
                <a:srgbClr val="FFFF00"/>
              </a:solidFill>
            </a:rPr>
            <a:t>Reliance on a learner’s self-study</a:t>
          </a:r>
          <a:endParaRPr lang="en-US" sz="1100" b="1" dirty="0">
            <a:solidFill>
              <a:srgbClr val="FFFF00"/>
            </a:solidFill>
          </a:endParaRPr>
        </a:p>
      </dgm:t>
    </dgm:pt>
    <dgm:pt modelId="{897C523A-DCF5-4EDB-B566-B3C36064A3FC}" type="parTrans" cxnId="{EB4CBD1B-002F-4A0E-BA8F-D439FD876F54}">
      <dgm:prSet/>
      <dgm:spPr/>
      <dgm:t>
        <a:bodyPr/>
        <a:lstStyle/>
        <a:p>
          <a:endParaRPr lang="en-US"/>
        </a:p>
      </dgm:t>
    </dgm:pt>
    <dgm:pt modelId="{DBB42ED1-ED94-4F66-BE7E-4B53B31423CC}" type="sibTrans" cxnId="{EB4CBD1B-002F-4A0E-BA8F-D439FD876F54}">
      <dgm:prSet/>
      <dgm:spPr/>
      <dgm:t>
        <a:bodyPr/>
        <a:lstStyle/>
        <a:p>
          <a:endParaRPr lang="en-US"/>
        </a:p>
      </dgm:t>
    </dgm:pt>
    <dgm:pt modelId="{E2055333-44E6-414A-AB12-94DA6E61F337}">
      <dgm:prSet phldrT="[Text]" custT="1"/>
      <dgm:spPr>
        <a:solidFill>
          <a:schemeClr val="accent1">
            <a:lumMod val="75000"/>
          </a:schemeClr>
        </a:solidFill>
      </dgm:spPr>
      <dgm:t>
        <a:bodyPr/>
        <a:lstStyle/>
        <a:p>
          <a:r>
            <a:rPr lang="en-US" sz="1100" b="1" dirty="0" smtClean="0">
              <a:solidFill>
                <a:srgbClr val="FFFF00"/>
              </a:solidFill>
            </a:rPr>
            <a:t>Freeing up time for in-class communicative activities</a:t>
          </a:r>
          <a:endParaRPr lang="en-US" sz="1100" b="1" dirty="0">
            <a:solidFill>
              <a:srgbClr val="FFFF00"/>
            </a:solidFill>
          </a:endParaRPr>
        </a:p>
      </dgm:t>
    </dgm:pt>
    <dgm:pt modelId="{50B44585-C483-4A66-A122-ED793289A512}" type="parTrans" cxnId="{20DCE708-F9AE-4657-B568-15AF76FFEEBB}">
      <dgm:prSet/>
      <dgm:spPr/>
      <dgm:t>
        <a:bodyPr/>
        <a:lstStyle/>
        <a:p>
          <a:endParaRPr lang="en-US"/>
        </a:p>
      </dgm:t>
    </dgm:pt>
    <dgm:pt modelId="{E7489B92-D7B9-43B3-AAD8-3C32E1651294}" type="sibTrans" cxnId="{20DCE708-F9AE-4657-B568-15AF76FFEEBB}">
      <dgm:prSet/>
      <dgm:spPr/>
      <dgm:t>
        <a:bodyPr/>
        <a:lstStyle/>
        <a:p>
          <a:endParaRPr lang="en-US"/>
        </a:p>
      </dgm:t>
    </dgm:pt>
    <dgm:pt modelId="{FDDF4C43-4DA4-4672-B247-033CBF802664}">
      <dgm:prSet phldrT="[Text]"/>
      <dgm:spPr>
        <a:solidFill>
          <a:schemeClr val="accent1">
            <a:lumMod val="75000"/>
          </a:schemeClr>
        </a:solidFill>
      </dgm:spPr>
      <dgm:t>
        <a:bodyPr/>
        <a:lstStyle/>
        <a:p>
          <a:r>
            <a:rPr lang="en-US" b="1" dirty="0" smtClean="0">
              <a:solidFill>
                <a:srgbClr val="FFFF00"/>
              </a:solidFill>
            </a:rPr>
            <a:t>Empowering teachers and learners</a:t>
          </a:r>
          <a:endParaRPr lang="en-US" b="1" dirty="0">
            <a:solidFill>
              <a:srgbClr val="FFFF00"/>
            </a:solidFill>
          </a:endParaRPr>
        </a:p>
      </dgm:t>
    </dgm:pt>
    <dgm:pt modelId="{4E8E99C7-E038-4D8C-990E-FE00B95EE1A8}" type="parTrans" cxnId="{11B986EF-3AB7-43A9-ADCB-E8DD12B6ADCF}">
      <dgm:prSet/>
      <dgm:spPr/>
      <dgm:t>
        <a:bodyPr/>
        <a:lstStyle/>
        <a:p>
          <a:endParaRPr lang="en-US"/>
        </a:p>
      </dgm:t>
    </dgm:pt>
    <dgm:pt modelId="{6628B023-F0A3-4A94-AE1D-FB66C2858411}" type="sibTrans" cxnId="{11B986EF-3AB7-43A9-ADCB-E8DD12B6ADCF}">
      <dgm:prSet/>
      <dgm:spPr/>
      <dgm:t>
        <a:bodyPr/>
        <a:lstStyle/>
        <a:p>
          <a:endParaRPr lang="en-US"/>
        </a:p>
      </dgm:t>
    </dgm:pt>
    <dgm:pt modelId="{FEA20467-FA3C-445D-B87E-D2EED09DFCA0}">
      <dgm:prSet phldrT="[Text]" custT="1"/>
      <dgm:spPr>
        <a:solidFill>
          <a:schemeClr val="accent1">
            <a:lumMod val="75000"/>
          </a:schemeClr>
        </a:solidFill>
      </dgm:spPr>
      <dgm:t>
        <a:bodyPr/>
        <a:lstStyle/>
        <a:p>
          <a:r>
            <a:rPr lang="en-US" sz="1100" b="1" dirty="0" smtClean="0">
              <a:solidFill>
                <a:srgbClr val="FFFF00"/>
              </a:solidFill>
            </a:rPr>
            <a:t>Authoring </a:t>
          </a:r>
          <a:r>
            <a:rPr lang="en-US" sz="1100" b="1" dirty="0" err="1" smtClean="0">
              <a:solidFill>
                <a:srgbClr val="FFFF00"/>
              </a:solidFill>
            </a:rPr>
            <a:t>instructio</a:t>
          </a:r>
          <a:r>
            <a:rPr lang="en-US" sz="1100" b="1" dirty="0" smtClean="0">
              <a:solidFill>
                <a:srgbClr val="FFFF00"/>
              </a:solidFill>
            </a:rPr>
            <a:t>-</a:t>
          </a:r>
        </a:p>
        <a:p>
          <a:r>
            <a:rPr lang="en-US" sz="1100" b="1" dirty="0" err="1" smtClean="0">
              <a:solidFill>
                <a:srgbClr val="FFFF00"/>
              </a:solidFill>
            </a:rPr>
            <a:t>nal</a:t>
          </a:r>
          <a:r>
            <a:rPr lang="en-US" sz="1100" b="1" dirty="0" smtClean="0">
              <a:solidFill>
                <a:srgbClr val="FFFF00"/>
              </a:solidFill>
            </a:rPr>
            <a:t> materials</a:t>
          </a:r>
          <a:endParaRPr lang="en-US" sz="1100" b="1" dirty="0">
            <a:solidFill>
              <a:srgbClr val="FFFF00"/>
            </a:solidFill>
          </a:endParaRPr>
        </a:p>
      </dgm:t>
    </dgm:pt>
    <dgm:pt modelId="{E72FA1BD-68EA-424F-992E-6ED23B437DF5}" type="parTrans" cxnId="{BABE4954-1759-446E-A746-7332B28AC13E}">
      <dgm:prSet/>
      <dgm:spPr/>
      <dgm:t>
        <a:bodyPr/>
        <a:lstStyle/>
        <a:p>
          <a:endParaRPr lang="en-US"/>
        </a:p>
      </dgm:t>
    </dgm:pt>
    <dgm:pt modelId="{75375AE0-260A-48C9-BA76-7BE49B7D857B}" type="sibTrans" cxnId="{BABE4954-1759-446E-A746-7332B28AC13E}">
      <dgm:prSet/>
      <dgm:spPr/>
      <dgm:t>
        <a:bodyPr/>
        <a:lstStyle/>
        <a:p>
          <a:endParaRPr lang="en-US"/>
        </a:p>
      </dgm:t>
    </dgm:pt>
    <dgm:pt modelId="{9187F59E-486E-4E56-8B8E-CF4AEFC99F74}" type="pres">
      <dgm:prSet presAssocID="{9E62B3A0-90DB-4134-870C-9FF80C8ECCB3}" presName="Name0" presStyleCnt="0">
        <dgm:presLayoutVars>
          <dgm:chMax val="1"/>
          <dgm:dir/>
          <dgm:animLvl val="ctr"/>
          <dgm:resizeHandles val="exact"/>
        </dgm:presLayoutVars>
      </dgm:prSet>
      <dgm:spPr/>
      <dgm:t>
        <a:bodyPr/>
        <a:lstStyle/>
        <a:p>
          <a:endParaRPr lang="en-US"/>
        </a:p>
      </dgm:t>
    </dgm:pt>
    <dgm:pt modelId="{68FF83CA-6FC3-4053-B4A5-37FED33AA730}" type="pres">
      <dgm:prSet presAssocID="{E391261D-F66A-4AF5-BC71-2F41A99E3DFE}" presName="centerShape" presStyleLbl="node0" presStyleIdx="0" presStyleCnt="1"/>
      <dgm:spPr/>
      <dgm:t>
        <a:bodyPr/>
        <a:lstStyle/>
        <a:p>
          <a:endParaRPr lang="en-US"/>
        </a:p>
      </dgm:t>
    </dgm:pt>
    <dgm:pt modelId="{0EC08CAF-3704-4B66-9D0B-12F224093EFD}" type="pres">
      <dgm:prSet presAssocID="{897C523A-DCF5-4EDB-B566-B3C36064A3FC}" presName="parTrans" presStyleLbl="sibTrans2D1" presStyleIdx="0" presStyleCnt="4"/>
      <dgm:spPr/>
      <dgm:t>
        <a:bodyPr/>
        <a:lstStyle/>
        <a:p>
          <a:endParaRPr lang="en-US"/>
        </a:p>
      </dgm:t>
    </dgm:pt>
    <dgm:pt modelId="{9C80D883-021A-4036-8208-E15752CB6ACD}" type="pres">
      <dgm:prSet presAssocID="{897C523A-DCF5-4EDB-B566-B3C36064A3FC}" presName="connectorText" presStyleLbl="sibTrans2D1" presStyleIdx="0" presStyleCnt="4"/>
      <dgm:spPr/>
      <dgm:t>
        <a:bodyPr/>
        <a:lstStyle/>
        <a:p>
          <a:endParaRPr lang="en-US"/>
        </a:p>
      </dgm:t>
    </dgm:pt>
    <dgm:pt modelId="{B54E3A90-626D-41FF-9237-6F013C8F99BB}" type="pres">
      <dgm:prSet presAssocID="{BF188850-4989-422B-85D1-5476F8C93730}" presName="node" presStyleLbl="node1" presStyleIdx="0" presStyleCnt="4">
        <dgm:presLayoutVars>
          <dgm:bulletEnabled val="1"/>
        </dgm:presLayoutVars>
      </dgm:prSet>
      <dgm:spPr/>
      <dgm:t>
        <a:bodyPr/>
        <a:lstStyle/>
        <a:p>
          <a:endParaRPr lang="en-US"/>
        </a:p>
      </dgm:t>
    </dgm:pt>
    <dgm:pt modelId="{87D481C1-AECB-4C60-88DF-F15107EE82EE}" type="pres">
      <dgm:prSet presAssocID="{50B44585-C483-4A66-A122-ED793289A512}" presName="parTrans" presStyleLbl="sibTrans2D1" presStyleIdx="1" presStyleCnt="4"/>
      <dgm:spPr/>
      <dgm:t>
        <a:bodyPr/>
        <a:lstStyle/>
        <a:p>
          <a:endParaRPr lang="en-US"/>
        </a:p>
      </dgm:t>
    </dgm:pt>
    <dgm:pt modelId="{DCDD7346-8015-431F-B6D5-9F5121FD1E0A}" type="pres">
      <dgm:prSet presAssocID="{50B44585-C483-4A66-A122-ED793289A512}" presName="connectorText" presStyleLbl="sibTrans2D1" presStyleIdx="1" presStyleCnt="4"/>
      <dgm:spPr/>
      <dgm:t>
        <a:bodyPr/>
        <a:lstStyle/>
        <a:p>
          <a:endParaRPr lang="en-US"/>
        </a:p>
      </dgm:t>
    </dgm:pt>
    <dgm:pt modelId="{D8C9FE34-F935-46FA-A428-C47A5B2F9C40}" type="pres">
      <dgm:prSet presAssocID="{E2055333-44E6-414A-AB12-94DA6E61F337}" presName="node" presStyleLbl="node1" presStyleIdx="1" presStyleCnt="4">
        <dgm:presLayoutVars>
          <dgm:bulletEnabled val="1"/>
        </dgm:presLayoutVars>
      </dgm:prSet>
      <dgm:spPr/>
      <dgm:t>
        <a:bodyPr/>
        <a:lstStyle/>
        <a:p>
          <a:endParaRPr lang="en-US"/>
        </a:p>
      </dgm:t>
    </dgm:pt>
    <dgm:pt modelId="{97646386-D2E5-43EA-9AC8-31185BE0BB60}" type="pres">
      <dgm:prSet presAssocID="{4E8E99C7-E038-4D8C-990E-FE00B95EE1A8}" presName="parTrans" presStyleLbl="sibTrans2D1" presStyleIdx="2" presStyleCnt="4"/>
      <dgm:spPr/>
      <dgm:t>
        <a:bodyPr/>
        <a:lstStyle/>
        <a:p>
          <a:endParaRPr lang="en-US"/>
        </a:p>
      </dgm:t>
    </dgm:pt>
    <dgm:pt modelId="{B1AFA077-1EC0-4222-8C60-A002C77BEBB1}" type="pres">
      <dgm:prSet presAssocID="{4E8E99C7-E038-4D8C-990E-FE00B95EE1A8}" presName="connectorText" presStyleLbl="sibTrans2D1" presStyleIdx="2" presStyleCnt="4"/>
      <dgm:spPr/>
      <dgm:t>
        <a:bodyPr/>
        <a:lstStyle/>
        <a:p>
          <a:endParaRPr lang="en-US"/>
        </a:p>
      </dgm:t>
    </dgm:pt>
    <dgm:pt modelId="{375759C1-CBDC-45D6-89D1-90B1AA702EAF}" type="pres">
      <dgm:prSet presAssocID="{FDDF4C43-4DA4-4672-B247-033CBF802664}" presName="node" presStyleLbl="node1" presStyleIdx="2" presStyleCnt="4" custRadScaleRad="99282" custRadScaleInc="-45">
        <dgm:presLayoutVars>
          <dgm:bulletEnabled val="1"/>
        </dgm:presLayoutVars>
      </dgm:prSet>
      <dgm:spPr/>
      <dgm:t>
        <a:bodyPr/>
        <a:lstStyle/>
        <a:p>
          <a:endParaRPr lang="en-US"/>
        </a:p>
      </dgm:t>
    </dgm:pt>
    <dgm:pt modelId="{E0BCE7CA-5140-4736-9A01-42DC69B04C56}" type="pres">
      <dgm:prSet presAssocID="{E72FA1BD-68EA-424F-992E-6ED23B437DF5}" presName="parTrans" presStyleLbl="sibTrans2D1" presStyleIdx="3" presStyleCnt="4"/>
      <dgm:spPr/>
      <dgm:t>
        <a:bodyPr/>
        <a:lstStyle/>
        <a:p>
          <a:endParaRPr lang="en-US"/>
        </a:p>
      </dgm:t>
    </dgm:pt>
    <dgm:pt modelId="{B90993DA-4836-42FD-BCE9-C660F8911383}" type="pres">
      <dgm:prSet presAssocID="{E72FA1BD-68EA-424F-992E-6ED23B437DF5}" presName="connectorText" presStyleLbl="sibTrans2D1" presStyleIdx="3" presStyleCnt="4"/>
      <dgm:spPr/>
      <dgm:t>
        <a:bodyPr/>
        <a:lstStyle/>
        <a:p>
          <a:endParaRPr lang="en-US"/>
        </a:p>
      </dgm:t>
    </dgm:pt>
    <dgm:pt modelId="{78FF74CC-D37B-41C0-8F46-A5ED774380EF}" type="pres">
      <dgm:prSet presAssocID="{FEA20467-FA3C-445D-B87E-D2EED09DFCA0}" presName="node" presStyleLbl="node1" presStyleIdx="3" presStyleCnt="4">
        <dgm:presLayoutVars>
          <dgm:bulletEnabled val="1"/>
        </dgm:presLayoutVars>
      </dgm:prSet>
      <dgm:spPr/>
      <dgm:t>
        <a:bodyPr/>
        <a:lstStyle/>
        <a:p>
          <a:endParaRPr lang="en-US"/>
        </a:p>
      </dgm:t>
    </dgm:pt>
  </dgm:ptLst>
  <dgm:cxnLst>
    <dgm:cxn modelId="{246A4D13-4F34-4001-9ED7-4EEC246C8194}" type="presOf" srcId="{E72FA1BD-68EA-424F-992E-6ED23B437DF5}" destId="{E0BCE7CA-5140-4736-9A01-42DC69B04C56}" srcOrd="0" destOrd="0" presId="urn:microsoft.com/office/officeart/2005/8/layout/radial5"/>
    <dgm:cxn modelId="{4E22C191-4EB2-47D7-B4E7-342348BBF739}" type="presOf" srcId="{E391261D-F66A-4AF5-BC71-2F41A99E3DFE}" destId="{68FF83CA-6FC3-4053-B4A5-37FED33AA730}" srcOrd="0" destOrd="0" presId="urn:microsoft.com/office/officeart/2005/8/layout/radial5"/>
    <dgm:cxn modelId="{17B4DA4B-9C9D-4545-8724-917D544B0D4E}" type="presOf" srcId="{E72FA1BD-68EA-424F-992E-6ED23B437DF5}" destId="{B90993DA-4836-42FD-BCE9-C660F8911383}" srcOrd="1" destOrd="0" presId="urn:microsoft.com/office/officeart/2005/8/layout/radial5"/>
    <dgm:cxn modelId="{1169C723-DD2C-44F7-A983-80D5EFF33F7E}" type="presOf" srcId="{FEA20467-FA3C-445D-B87E-D2EED09DFCA0}" destId="{78FF74CC-D37B-41C0-8F46-A5ED774380EF}" srcOrd="0" destOrd="0" presId="urn:microsoft.com/office/officeart/2005/8/layout/radial5"/>
    <dgm:cxn modelId="{EB4CBD1B-002F-4A0E-BA8F-D439FD876F54}" srcId="{E391261D-F66A-4AF5-BC71-2F41A99E3DFE}" destId="{BF188850-4989-422B-85D1-5476F8C93730}" srcOrd="0" destOrd="0" parTransId="{897C523A-DCF5-4EDB-B566-B3C36064A3FC}" sibTransId="{DBB42ED1-ED94-4F66-BE7E-4B53B31423CC}"/>
    <dgm:cxn modelId="{3A8B0666-093B-400D-8A2B-42181EF57AEF}" type="presOf" srcId="{897C523A-DCF5-4EDB-B566-B3C36064A3FC}" destId="{9C80D883-021A-4036-8208-E15752CB6ACD}" srcOrd="1" destOrd="0" presId="urn:microsoft.com/office/officeart/2005/8/layout/radial5"/>
    <dgm:cxn modelId="{11B986EF-3AB7-43A9-ADCB-E8DD12B6ADCF}" srcId="{E391261D-F66A-4AF5-BC71-2F41A99E3DFE}" destId="{FDDF4C43-4DA4-4672-B247-033CBF802664}" srcOrd="2" destOrd="0" parTransId="{4E8E99C7-E038-4D8C-990E-FE00B95EE1A8}" sibTransId="{6628B023-F0A3-4A94-AE1D-FB66C2858411}"/>
    <dgm:cxn modelId="{2E382947-0952-4259-A96B-14A7CF4FB6A6}" srcId="{9E62B3A0-90DB-4134-870C-9FF80C8ECCB3}" destId="{E391261D-F66A-4AF5-BC71-2F41A99E3DFE}" srcOrd="0" destOrd="0" parTransId="{6A394A82-BC5C-45E3-AAB1-0E48C260F356}" sibTransId="{A4F8722E-25EF-4D24-8C04-DAC92FCF61F4}"/>
    <dgm:cxn modelId="{8171F7BE-8BC5-4893-8AD5-0924B1B1D470}" type="presOf" srcId="{50B44585-C483-4A66-A122-ED793289A512}" destId="{DCDD7346-8015-431F-B6D5-9F5121FD1E0A}" srcOrd="1" destOrd="0" presId="urn:microsoft.com/office/officeart/2005/8/layout/radial5"/>
    <dgm:cxn modelId="{48EDDF5F-7207-40C8-B178-9EA0F925B3D4}" type="presOf" srcId="{4E8E99C7-E038-4D8C-990E-FE00B95EE1A8}" destId="{97646386-D2E5-43EA-9AC8-31185BE0BB60}" srcOrd="0" destOrd="0" presId="urn:microsoft.com/office/officeart/2005/8/layout/radial5"/>
    <dgm:cxn modelId="{8D91F092-046A-4502-BB0F-2BDB646CFAF6}" type="presOf" srcId="{FDDF4C43-4DA4-4672-B247-033CBF802664}" destId="{375759C1-CBDC-45D6-89D1-90B1AA702EAF}" srcOrd="0" destOrd="0" presId="urn:microsoft.com/office/officeart/2005/8/layout/radial5"/>
    <dgm:cxn modelId="{D3EF9164-9DD5-4EC0-BE53-35B172D45B14}" type="presOf" srcId="{BF188850-4989-422B-85D1-5476F8C93730}" destId="{B54E3A90-626D-41FF-9237-6F013C8F99BB}" srcOrd="0" destOrd="0" presId="urn:microsoft.com/office/officeart/2005/8/layout/radial5"/>
    <dgm:cxn modelId="{D136F523-7DCD-48E2-9EA4-FF9FFF376695}" type="presOf" srcId="{9E62B3A0-90DB-4134-870C-9FF80C8ECCB3}" destId="{9187F59E-486E-4E56-8B8E-CF4AEFC99F74}" srcOrd="0" destOrd="0" presId="urn:microsoft.com/office/officeart/2005/8/layout/radial5"/>
    <dgm:cxn modelId="{7611875F-0E01-46B9-83D6-4A2D46DEC736}" type="presOf" srcId="{897C523A-DCF5-4EDB-B566-B3C36064A3FC}" destId="{0EC08CAF-3704-4B66-9D0B-12F224093EFD}" srcOrd="0" destOrd="0" presId="urn:microsoft.com/office/officeart/2005/8/layout/radial5"/>
    <dgm:cxn modelId="{BABE4954-1759-446E-A746-7332B28AC13E}" srcId="{E391261D-F66A-4AF5-BC71-2F41A99E3DFE}" destId="{FEA20467-FA3C-445D-B87E-D2EED09DFCA0}" srcOrd="3" destOrd="0" parTransId="{E72FA1BD-68EA-424F-992E-6ED23B437DF5}" sibTransId="{75375AE0-260A-48C9-BA76-7BE49B7D857B}"/>
    <dgm:cxn modelId="{E0349C24-7EFE-425C-AE63-8C93ADDC6EB3}" type="presOf" srcId="{E2055333-44E6-414A-AB12-94DA6E61F337}" destId="{D8C9FE34-F935-46FA-A428-C47A5B2F9C40}" srcOrd="0" destOrd="0" presId="urn:microsoft.com/office/officeart/2005/8/layout/radial5"/>
    <dgm:cxn modelId="{3B648879-C9AC-4859-9065-677B539AFFF8}" type="presOf" srcId="{4E8E99C7-E038-4D8C-990E-FE00B95EE1A8}" destId="{B1AFA077-1EC0-4222-8C60-A002C77BEBB1}" srcOrd="1" destOrd="0" presId="urn:microsoft.com/office/officeart/2005/8/layout/radial5"/>
    <dgm:cxn modelId="{72DE4545-A393-4FD2-A012-0326290CAB57}" type="presOf" srcId="{50B44585-C483-4A66-A122-ED793289A512}" destId="{87D481C1-AECB-4C60-88DF-F15107EE82EE}" srcOrd="0" destOrd="0" presId="urn:microsoft.com/office/officeart/2005/8/layout/radial5"/>
    <dgm:cxn modelId="{20DCE708-F9AE-4657-B568-15AF76FFEEBB}" srcId="{E391261D-F66A-4AF5-BC71-2F41A99E3DFE}" destId="{E2055333-44E6-414A-AB12-94DA6E61F337}" srcOrd="1" destOrd="0" parTransId="{50B44585-C483-4A66-A122-ED793289A512}" sibTransId="{E7489B92-D7B9-43B3-AAD8-3C32E1651294}"/>
    <dgm:cxn modelId="{E6B2BDEE-BFC9-476D-8662-6FFA657F07BB}" type="presParOf" srcId="{9187F59E-486E-4E56-8B8E-CF4AEFC99F74}" destId="{68FF83CA-6FC3-4053-B4A5-37FED33AA730}" srcOrd="0" destOrd="0" presId="urn:microsoft.com/office/officeart/2005/8/layout/radial5"/>
    <dgm:cxn modelId="{AAB83F46-4FB4-41CA-92C4-554F0AA752C7}" type="presParOf" srcId="{9187F59E-486E-4E56-8B8E-CF4AEFC99F74}" destId="{0EC08CAF-3704-4B66-9D0B-12F224093EFD}" srcOrd="1" destOrd="0" presId="urn:microsoft.com/office/officeart/2005/8/layout/radial5"/>
    <dgm:cxn modelId="{3DE6F43A-E7E9-4477-8660-B7DBC88A4805}" type="presParOf" srcId="{0EC08CAF-3704-4B66-9D0B-12F224093EFD}" destId="{9C80D883-021A-4036-8208-E15752CB6ACD}" srcOrd="0" destOrd="0" presId="urn:microsoft.com/office/officeart/2005/8/layout/radial5"/>
    <dgm:cxn modelId="{573A6CEB-8A6F-4425-8FBC-4229071968D9}" type="presParOf" srcId="{9187F59E-486E-4E56-8B8E-CF4AEFC99F74}" destId="{B54E3A90-626D-41FF-9237-6F013C8F99BB}" srcOrd="2" destOrd="0" presId="urn:microsoft.com/office/officeart/2005/8/layout/radial5"/>
    <dgm:cxn modelId="{2FADC616-54E5-46C5-8C82-D874ECF8A961}" type="presParOf" srcId="{9187F59E-486E-4E56-8B8E-CF4AEFC99F74}" destId="{87D481C1-AECB-4C60-88DF-F15107EE82EE}" srcOrd="3" destOrd="0" presId="urn:microsoft.com/office/officeart/2005/8/layout/radial5"/>
    <dgm:cxn modelId="{F80CD79B-B564-4D6B-A9E3-FDEE94187BE7}" type="presParOf" srcId="{87D481C1-AECB-4C60-88DF-F15107EE82EE}" destId="{DCDD7346-8015-431F-B6D5-9F5121FD1E0A}" srcOrd="0" destOrd="0" presId="urn:microsoft.com/office/officeart/2005/8/layout/radial5"/>
    <dgm:cxn modelId="{F7B637DB-DA7E-4339-807F-1098D827803C}" type="presParOf" srcId="{9187F59E-486E-4E56-8B8E-CF4AEFC99F74}" destId="{D8C9FE34-F935-46FA-A428-C47A5B2F9C40}" srcOrd="4" destOrd="0" presId="urn:microsoft.com/office/officeart/2005/8/layout/radial5"/>
    <dgm:cxn modelId="{B10EC22F-AD34-4676-BF0F-5B30AD266C01}" type="presParOf" srcId="{9187F59E-486E-4E56-8B8E-CF4AEFC99F74}" destId="{97646386-D2E5-43EA-9AC8-31185BE0BB60}" srcOrd="5" destOrd="0" presId="urn:microsoft.com/office/officeart/2005/8/layout/radial5"/>
    <dgm:cxn modelId="{75D15A6F-B0F0-4B93-B49E-FFE0371A3724}" type="presParOf" srcId="{97646386-D2E5-43EA-9AC8-31185BE0BB60}" destId="{B1AFA077-1EC0-4222-8C60-A002C77BEBB1}" srcOrd="0" destOrd="0" presId="urn:microsoft.com/office/officeart/2005/8/layout/radial5"/>
    <dgm:cxn modelId="{7E65846D-4CE5-4D23-A18E-E6E32DDAA458}" type="presParOf" srcId="{9187F59E-486E-4E56-8B8E-CF4AEFC99F74}" destId="{375759C1-CBDC-45D6-89D1-90B1AA702EAF}" srcOrd="6" destOrd="0" presId="urn:microsoft.com/office/officeart/2005/8/layout/radial5"/>
    <dgm:cxn modelId="{963D2CF3-4E2A-45B6-8ED2-C5F4265D719F}" type="presParOf" srcId="{9187F59E-486E-4E56-8B8E-CF4AEFC99F74}" destId="{E0BCE7CA-5140-4736-9A01-42DC69B04C56}" srcOrd="7" destOrd="0" presId="urn:microsoft.com/office/officeart/2005/8/layout/radial5"/>
    <dgm:cxn modelId="{880DB6EB-F31A-4603-8B43-AE8C260029D3}" type="presParOf" srcId="{E0BCE7CA-5140-4736-9A01-42DC69B04C56}" destId="{B90993DA-4836-42FD-BCE9-C660F8911383}" srcOrd="0" destOrd="0" presId="urn:microsoft.com/office/officeart/2005/8/layout/radial5"/>
    <dgm:cxn modelId="{82A9F361-640C-4502-9FB1-DE338DAB21A2}" type="presParOf" srcId="{9187F59E-486E-4E56-8B8E-CF4AEFC99F74}" destId="{78FF74CC-D37B-41C0-8F46-A5ED774380EF}" srcOrd="8"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1EA9C80-D7B2-4E50-BD34-C193F406C1F5}">
      <dsp:nvSpPr>
        <dsp:cNvPr id="0" name=""/>
        <dsp:cNvSpPr/>
      </dsp:nvSpPr>
      <dsp:spPr>
        <a:xfrm>
          <a:off x="3405352" y="908161"/>
          <a:ext cx="263605" cy="1057803"/>
        </a:xfrm>
        <a:custGeom>
          <a:avLst/>
          <a:gdLst/>
          <a:ahLst/>
          <a:cxnLst/>
          <a:rect l="0" t="0" r="0" b="0"/>
          <a:pathLst>
            <a:path>
              <a:moveTo>
                <a:pt x="263605" y="0"/>
              </a:moveTo>
              <a:lnTo>
                <a:pt x="263605" y="1057803"/>
              </a:lnTo>
              <a:lnTo>
                <a:pt x="0" y="105780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232C2C0-4324-43E4-B44D-6819D9A38580}">
      <dsp:nvSpPr>
        <dsp:cNvPr id="0" name=""/>
        <dsp:cNvSpPr/>
      </dsp:nvSpPr>
      <dsp:spPr>
        <a:xfrm>
          <a:off x="3668957" y="908161"/>
          <a:ext cx="2447041" cy="2005665"/>
        </a:xfrm>
        <a:custGeom>
          <a:avLst/>
          <a:gdLst/>
          <a:ahLst/>
          <a:cxnLst/>
          <a:rect l="0" t="0" r="0" b="0"/>
          <a:pathLst>
            <a:path>
              <a:moveTo>
                <a:pt x="0" y="0"/>
              </a:moveTo>
              <a:lnTo>
                <a:pt x="0" y="1800458"/>
              </a:lnTo>
              <a:lnTo>
                <a:pt x="2447041" y="1800458"/>
              </a:lnTo>
              <a:lnTo>
                <a:pt x="2447041" y="200566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83446E1-F99E-48AE-830E-211BE28535DB}">
      <dsp:nvSpPr>
        <dsp:cNvPr id="0" name=""/>
        <dsp:cNvSpPr/>
      </dsp:nvSpPr>
      <dsp:spPr>
        <a:xfrm>
          <a:off x="3409753" y="908161"/>
          <a:ext cx="259204" cy="1841673"/>
        </a:xfrm>
        <a:custGeom>
          <a:avLst/>
          <a:gdLst/>
          <a:ahLst/>
          <a:cxnLst/>
          <a:rect l="0" t="0" r="0" b="0"/>
          <a:pathLst>
            <a:path>
              <a:moveTo>
                <a:pt x="259204" y="0"/>
              </a:moveTo>
              <a:lnTo>
                <a:pt x="259204" y="1636465"/>
              </a:lnTo>
              <a:lnTo>
                <a:pt x="0" y="1636465"/>
              </a:lnTo>
              <a:lnTo>
                <a:pt x="0" y="184167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BC0A2E3-5547-4693-A6DE-057AC0EA2215}">
      <dsp:nvSpPr>
        <dsp:cNvPr id="0" name=""/>
        <dsp:cNvSpPr/>
      </dsp:nvSpPr>
      <dsp:spPr>
        <a:xfrm>
          <a:off x="925556" y="908161"/>
          <a:ext cx="2743401" cy="2005665"/>
        </a:xfrm>
        <a:custGeom>
          <a:avLst/>
          <a:gdLst/>
          <a:ahLst/>
          <a:cxnLst/>
          <a:rect l="0" t="0" r="0" b="0"/>
          <a:pathLst>
            <a:path>
              <a:moveTo>
                <a:pt x="2743401" y="0"/>
              </a:moveTo>
              <a:lnTo>
                <a:pt x="2743401" y="1800458"/>
              </a:lnTo>
              <a:lnTo>
                <a:pt x="0" y="1800458"/>
              </a:lnTo>
              <a:lnTo>
                <a:pt x="0" y="200566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65AAF41-99DC-4DC7-A740-9F1EFA713DC7}">
      <dsp:nvSpPr>
        <dsp:cNvPr id="0" name=""/>
        <dsp:cNvSpPr/>
      </dsp:nvSpPr>
      <dsp:spPr>
        <a:xfrm>
          <a:off x="2819657" y="270957"/>
          <a:ext cx="1698600" cy="63720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24102" numCol="1" spcCol="1270" anchor="ctr" anchorCtr="0">
          <a:noAutofit/>
        </a:bodyPr>
        <a:lstStyle/>
        <a:p>
          <a:pPr lvl="0" algn="ctr" defTabSz="755650">
            <a:lnSpc>
              <a:spcPct val="90000"/>
            </a:lnSpc>
            <a:spcBef>
              <a:spcPct val="0"/>
            </a:spcBef>
            <a:spcAft>
              <a:spcPct val="35000"/>
            </a:spcAft>
          </a:pPr>
          <a:r>
            <a:rPr lang="en-US" sz="1700" kern="1200" dirty="0" smtClean="0"/>
            <a:t>Neoliberalism</a:t>
          </a:r>
          <a:endParaRPr lang="en-US" sz="1700" kern="1200" dirty="0"/>
        </a:p>
      </dsp:txBody>
      <dsp:txXfrm>
        <a:off x="2819657" y="270957"/>
        <a:ext cx="1698600" cy="637203"/>
      </dsp:txXfrm>
    </dsp:sp>
    <dsp:sp modelId="{52DC01CF-9EC7-4282-857D-95C89B034A3B}">
      <dsp:nvSpPr>
        <dsp:cNvPr id="0" name=""/>
        <dsp:cNvSpPr/>
      </dsp:nvSpPr>
      <dsp:spPr>
        <a:xfrm>
          <a:off x="3185909" y="822667"/>
          <a:ext cx="1528740" cy="293153"/>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11430" rIns="45720" bIns="11430" numCol="1" spcCol="1270" anchor="ctr" anchorCtr="0">
          <a:noAutofit/>
        </a:bodyPr>
        <a:lstStyle/>
        <a:p>
          <a:pPr lvl="0" algn="ctr" defTabSz="800100">
            <a:lnSpc>
              <a:spcPct val="90000"/>
            </a:lnSpc>
            <a:spcBef>
              <a:spcPct val="0"/>
            </a:spcBef>
            <a:spcAft>
              <a:spcPct val="35000"/>
            </a:spcAft>
          </a:pPr>
          <a:r>
            <a:rPr lang="ja-JP" altLang="en-US" sz="1800" kern="1200" dirty="0" smtClean="0"/>
            <a:t>新自由主義</a:t>
          </a:r>
          <a:endParaRPr lang="en-US" sz="1800" kern="1200" dirty="0"/>
        </a:p>
      </dsp:txBody>
      <dsp:txXfrm>
        <a:off x="3185909" y="822667"/>
        <a:ext cx="1528740" cy="293153"/>
      </dsp:txXfrm>
    </dsp:sp>
    <dsp:sp modelId="{7A629F6F-017D-4FAE-B65E-C7ED0442FAC3}">
      <dsp:nvSpPr>
        <dsp:cNvPr id="0" name=""/>
        <dsp:cNvSpPr/>
      </dsp:nvSpPr>
      <dsp:spPr>
        <a:xfrm>
          <a:off x="76256" y="2913827"/>
          <a:ext cx="1698600" cy="87945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24102" numCol="1" spcCol="1270" anchor="ctr" anchorCtr="0">
          <a:noAutofit/>
        </a:bodyPr>
        <a:lstStyle/>
        <a:p>
          <a:pPr lvl="0" algn="ctr" defTabSz="755650">
            <a:lnSpc>
              <a:spcPct val="90000"/>
            </a:lnSpc>
            <a:spcBef>
              <a:spcPct val="0"/>
            </a:spcBef>
            <a:spcAft>
              <a:spcPct val="35000"/>
            </a:spcAft>
          </a:pPr>
          <a:r>
            <a:rPr lang="en-US" sz="1700" kern="1200" dirty="0" smtClean="0"/>
            <a:t>Commodification of education</a:t>
          </a:r>
          <a:endParaRPr lang="en-US" sz="1700" kern="1200" dirty="0"/>
        </a:p>
      </dsp:txBody>
      <dsp:txXfrm>
        <a:off x="76256" y="2913827"/>
        <a:ext cx="1698600" cy="879459"/>
      </dsp:txXfrm>
    </dsp:sp>
    <dsp:sp modelId="{878F0DED-7F77-4592-B84C-FA943182B6EC}">
      <dsp:nvSpPr>
        <dsp:cNvPr id="0" name=""/>
        <dsp:cNvSpPr/>
      </dsp:nvSpPr>
      <dsp:spPr>
        <a:xfrm>
          <a:off x="432043" y="3600401"/>
          <a:ext cx="1860537" cy="851009"/>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7620" rIns="30480" bIns="7620" numCol="1" spcCol="1270" anchor="ctr" anchorCtr="0">
          <a:noAutofit/>
        </a:bodyPr>
        <a:lstStyle/>
        <a:p>
          <a:pPr lvl="0" algn="l" defTabSz="533400">
            <a:lnSpc>
              <a:spcPct val="90000"/>
            </a:lnSpc>
            <a:spcBef>
              <a:spcPct val="0"/>
            </a:spcBef>
            <a:spcAft>
              <a:spcPct val="35000"/>
            </a:spcAft>
          </a:pPr>
          <a:r>
            <a:rPr lang="ja-JP" altLang="en-US" sz="1200" kern="1200" dirty="0" smtClean="0"/>
            <a:t>教育の商品化</a:t>
          </a:r>
          <a:endParaRPr lang="en-US" altLang="ja-JP" sz="1200" kern="1200" dirty="0" smtClean="0"/>
        </a:p>
        <a:p>
          <a:pPr lvl="0" algn="l" defTabSz="533400">
            <a:lnSpc>
              <a:spcPct val="90000"/>
            </a:lnSpc>
            <a:spcBef>
              <a:spcPct val="0"/>
            </a:spcBef>
            <a:spcAft>
              <a:spcPct val="35000"/>
            </a:spcAft>
          </a:pPr>
          <a:r>
            <a:rPr lang="ja-JP" altLang="en-US" sz="1200" kern="1200" dirty="0" smtClean="0"/>
            <a:t>ブランド化・イメージ化</a:t>
          </a:r>
          <a:endParaRPr lang="en-US" altLang="ja-JP" sz="1200" kern="1200" dirty="0" smtClean="0"/>
        </a:p>
        <a:p>
          <a:pPr lvl="0" algn="l" defTabSz="533400">
            <a:lnSpc>
              <a:spcPct val="90000"/>
            </a:lnSpc>
            <a:spcBef>
              <a:spcPct val="0"/>
            </a:spcBef>
            <a:spcAft>
              <a:spcPct val="35000"/>
            </a:spcAft>
          </a:pPr>
          <a:r>
            <a:rPr lang="ja-JP" altLang="en-US" sz="1200" kern="1200" dirty="0" smtClean="0"/>
            <a:t>消費者としての学生</a:t>
          </a:r>
          <a:endParaRPr lang="en-US" sz="1200" kern="1200" dirty="0"/>
        </a:p>
      </dsp:txBody>
      <dsp:txXfrm>
        <a:off x="432043" y="3600401"/>
        <a:ext cx="1860537" cy="851009"/>
      </dsp:txXfrm>
    </dsp:sp>
    <dsp:sp modelId="{49E32BBC-E992-4261-853E-A268CFC39767}">
      <dsp:nvSpPr>
        <dsp:cNvPr id="0" name=""/>
        <dsp:cNvSpPr/>
      </dsp:nvSpPr>
      <dsp:spPr>
        <a:xfrm>
          <a:off x="2560453" y="2749834"/>
          <a:ext cx="1698600" cy="87945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24102" numCol="1" spcCol="1270" anchor="ctr" anchorCtr="0">
          <a:noAutofit/>
        </a:bodyPr>
        <a:lstStyle/>
        <a:p>
          <a:pPr lvl="0" algn="ctr" defTabSz="755650">
            <a:lnSpc>
              <a:spcPct val="90000"/>
            </a:lnSpc>
            <a:spcBef>
              <a:spcPct val="0"/>
            </a:spcBef>
            <a:spcAft>
              <a:spcPct val="35000"/>
            </a:spcAft>
          </a:pPr>
          <a:r>
            <a:rPr lang="en-US" sz="1700" kern="1200" dirty="0" smtClean="0"/>
            <a:t>Top-down decision making</a:t>
          </a:r>
          <a:endParaRPr lang="en-US" sz="1700" kern="1200" dirty="0"/>
        </a:p>
      </dsp:txBody>
      <dsp:txXfrm>
        <a:off x="2560453" y="2749834"/>
        <a:ext cx="1698600" cy="879459"/>
      </dsp:txXfrm>
    </dsp:sp>
    <dsp:sp modelId="{3102B7F8-1B30-4B01-ADE7-182A3C119236}">
      <dsp:nvSpPr>
        <dsp:cNvPr id="0" name=""/>
        <dsp:cNvSpPr/>
      </dsp:nvSpPr>
      <dsp:spPr>
        <a:xfrm>
          <a:off x="2721020" y="3405621"/>
          <a:ext cx="2325550" cy="920592"/>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7620" rIns="30480" bIns="7620" numCol="1" spcCol="1270" anchor="ctr" anchorCtr="0">
          <a:noAutofit/>
        </a:bodyPr>
        <a:lstStyle/>
        <a:p>
          <a:pPr lvl="0" algn="l" defTabSz="533400">
            <a:lnSpc>
              <a:spcPct val="90000"/>
            </a:lnSpc>
            <a:spcBef>
              <a:spcPct val="0"/>
            </a:spcBef>
            <a:spcAft>
              <a:spcPct val="35000"/>
            </a:spcAft>
          </a:pPr>
          <a:endParaRPr lang="en-US" altLang="ja-JP" sz="1200" kern="1200" dirty="0" smtClean="0"/>
        </a:p>
        <a:p>
          <a:pPr lvl="0" algn="l" defTabSz="533400">
            <a:lnSpc>
              <a:spcPct val="90000"/>
            </a:lnSpc>
            <a:spcBef>
              <a:spcPct val="0"/>
            </a:spcBef>
            <a:spcAft>
              <a:spcPct val="35000"/>
            </a:spcAft>
          </a:pPr>
          <a:r>
            <a:rPr lang="ja-JP" altLang="en-US" sz="1200" kern="1200" dirty="0" smtClean="0"/>
            <a:t>上意下達の政策決定</a:t>
          </a:r>
          <a:endParaRPr lang="en-US" altLang="ja-JP" sz="1200" kern="1200" dirty="0" smtClean="0"/>
        </a:p>
        <a:p>
          <a:pPr lvl="0" algn="l" defTabSz="533400">
            <a:lnSpc>
              <a:spcPct val="90000"/>
            </a:lnSpc>
            <a:spcBef>
              <a:spcPct val="0"/>
            </a:spcBef>
            <a:spcAft>
              <a:spcPct val="35000"/>
            </a:spcAft>
          </a:pPr>
          <a:r>
            <a:rPr lang="ja-JP" altLang="en-US" sz="1200" kern="1200" dirty="0" smtClean="0"/>
            <a:t>管理者権力集中・標準化</a:t>
          </a:r>
          <a:endParaRPr lang="en-US" altLang="ja-JP" sz="1200" kern="1200" dirty="0" smtClean="0"/>
        </a:p>
        <a:p>
          <a:pPr lvl="0" algn="l" defTabSz="533400">
            <a:lnSpc>
              <a:spcPct val="90000"/>
            </a:lnSpc>
            <a:spcBef>
              <a:spcPct val="0"/>
            </a:spcBef>
            <a:spcAft>
              <a:spcPct val="35000"/>
            </a:spcAft>
          </a:pPr>
          <a:r>
            <a:rPr lang="ja-JP" altLang="en-US" sz="1200" kern="1200" dirty="0" smtClean="0"/>
            <a:t>大学の自治・学問の自由への制約</a:t>
          </a:r>
          <a:endParaRPr lang="en-US" altLang="ja-JP" sz="1200" kern="1200" dirty="0" smtClean="0"/>
        </a:p>
        <a:p>
          <a:pPr lvl="0" algn="l" defTabSz="533400">
            <a:lnSpc>
              <a:spcPct val="90000"/>
            </a:lnSpc>
            <a:spcBef>
              <a:spcPct val="0"/>
            </a:spcBef>
            <a:spcAft>
              <a:spcPct val="35000"/>
            </a:spcAft>
          </a:pPr>
          <a:r>
            <a:rPr lang="ja-JP" altLang="en-US" sz="1200" kern="1200" dirty="0" smtClean="0"/>
            <a:t>教育の質の低下</a:t>
          </a:r>
          <a:endParaRPr lang="en-US" altLang="ja-JP" sz="1200" kern="1200" dirty="0" smtClean="0"/>
        </a:p>
        <a:p>
          <a:pPr lvl="0" algn="r" defTabSz="533400">
            <a:lnSpc>
              <a:spcPct val="90000"/>
            </a:lnSpc>
            <a:spcBef>
              <a:spcPct val="0"/>
            </a:spcBef>
            <a:spcAft>
              <a:spcPct val="35000"/>
            </a:spcAft>
          </a:pPr>
          <a:endParaRPr lang="en-US" sz="900" kern="1200" dirty="0"/>
        </a:p>
      </dsp:txBody>
      <dsp:txXfrm>
        <a:off x="2721020" y="3405621"/>
        <a:ext cx="2325550" cy="920592"/>
      </dsp:txXfrm>
    </dsp:sp>
    <dsp:sp modelId="{C946CEFD-8A37-4C7B-965F-0F8FA2DCCC55}">
      <dsp:nvSpPr>
        <dsp:cNvPr id="0" name=""/>
        <dsp:cNvSpPr/>
      </dsp:nvSpPr>
      <dsp:spPr>
        <a:xfrm>
          <a:off x="5266699" y="2913827"/>
          <a:ext cx="1698600" cy="87945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24102" numCol="1" spcCol="1270" anchor="ctr" anchorCtr="0">
          <a:noAutofit/>
        </a:bodyPr>
        <a:lstStyle/>
        <a:p>
          <a:pPr lvl="0" algn="ctr" defTabSz="755650">
            <a:lnSpc>
              <a:spcPct val="90000"/>
            </a:lnSpc>
            <a:spcBef>
              <a:spcPct val="0"/>
            </a:spcBef>
            <a:spcAft>
              <a:spcPct val="35000"/>
            </a:spcAft>
          </a:pPr>
          <a:r>
            <a:rPr lang="en-US" sz="1700" kern="1200" dirty="0" smtClean="0"/>
            <a:t>Less importance on SS, Huma and languages</a:t>
          </a:r>
          <a:endParaRPr lang="en-US" sz="1700" kern="1200" dirty="0"/>
        </a:p>
      </dsp:txBody>
      <dsp:txXfrm>
        <a:off x="5266699" y="2913827"/>
        <a:ext cx="1698600" cy="879459"/>
      </dsp:txXfrm>
    </dsp:sp>
    <dsp:sp modelId="{798D7AE2-A956-4AE9-BF35-08772BA12069}">
      <dsp:nvSpPr>
        <dsp:cNvPr id="0" name=""/>
        <dsp:cNvSpPr/>
      </dsp:nvSpPr>
      <dsp:spPr>
        <a:xfrm>
          <a:off x="5328585" y="3672408"/>
          <a:ext cx="2227588" cy="543257"/>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7620" rIns="30480" bIns="7620" numCol="1" spcCol="1270" anchor="ctr" anchorCtr="0">
          <a:noAutofit/>
        </a:bodyPr>
        <a:lstStyle/>
        <a:p>
          <a:pPr lvl="0" algn="l" defTabSz="533400">
            <a:lnSpc>
              <a:spcPct val="90000"/>
            </a:lnSpc>
            <a:spcBef>
              <a:spcPct val="0"/>
            </a:spcBef>
            <a:spcAft>
              <a:spcPct val="35000"/>
            </a:spcAft>
          </a:pPr>
          <a:endParaRPr lang="en-US" altLang="ja-JP" sz="1200" kern="1200" dirty="0" smtClean="0"/>
        </a:p>
        <a:p>
          <a:pPr lvl="0" algn="l" defTabSz="533400">
            <a:lnSpc>
              <a:spcPct val="90000"/>
            </a:lnSpc>
            <a:spcBef>
              <a:spcPct val="0"/>
            </a:spcBef>
            <a:spcAft>
              <a:spcPct val="35000"/>
            </a:spcAft>
          </a:pPr>
          <a:r>
            <a:rPr lang="ja-JP" altLang="en-US" sz="1200" kern="1200" dirty="0" smtClean="0"/>
            <a:t>社会科学・人文・言語軽視</a:t>
          </a:r>
          <a:endParaRPr lang="en-US" altLang="ja-JP" sz="1200" kern="1200" dirty="0" smtClean="0"/>
        </a:p>
        <a:p>
          <a:pPr lvl="0" algn="l" defTabSz="533400">
            <a:lnSpc>
              <a:spcPct val="90000"/>
            </a:lnSpc>
            <a:spcBef>
              <a:spcPct val="0"/>
            </a:spcBef>
            <a:spcAft>
              <a:spcPct val="35000"/>
            </a:spcAft>
          </a:pPr>
          <a:r>
            <a:rPr lang="ja-JP" altLang="en-US" sz="1200" kern="1200" dirty="0" smtClean="0"/>
            <a:t>教員削減・クラス学生数増加</a:t>
          </a:r>
          <a:endParaRPr lang="en-US" altLang="ja-JP" sz="1200" kern="1200" dirty="0" smtClean="0"/>
        </a:p>
        <a:p>
          <a:pPr lvl="0" algn="l" defTabSz="533400">
            <a:lnSpc>
              <a:spcPct val="90000"/>
            </a:lnSpc>
            <a:spcBef>
              <a:spcPct val="0"/>
            </a:spcBef>
            <a:spcAft>
              <a:spcPct val="35000"/>
            </a:spcAft>
          </a:pPr>
          <a:endParaRPr lang="en-US" sz="1200" kern="1200" dirty="0"/>
        </a:p>
      </dsp:txBody>
      <dsp:txXfrm>
        <a:off x="5328585" y="3672408"/>
        <a:ext cx="2227588" cy="543257"/>
      </dsp:txXfrm>
    </dsp:sp>
    <dsp:sp modelId="{CFCB89BB-AA24-448B-B065-8A0754DBE458}">
      <dsp:nvSpPr>
        <dsp:cNvPr id="0" name=""/>
        <dsp:cNvSpPr/>
      </dsp:nvSpPr>
      <dsp:spPr>
        <a:xfrm>
          <a:off x="1706752" y="1526235"/>
          <a:ext cx="1698600" cy="87945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24102" numCol="1" spcCol="1270" anchor="ctr" anchorCtr="0">
          <a:noAutofit/>
        </a:bodyPr>
        <a:lstStyle/>
        <a:p>
          <a:pPr lvl="0" algn="ctr" defTabSz="800100">
            <a:lnSpc>
              <a:spcPct val="90000"/>
            </a:lnSpc>
            <a:spcBef>
              <a:spcPct val="0"/>
            </a:spcBef>
            <a:spcAft>
              <a:spcPct val="35000"/>
            </a:spcAft>
          </a:pPr>
          <a:r>
            <a:rPr lang="en-US" altLang="ja-JP" sz="1800" kern="1200" dirty="0" smtClean="0"/>
            <a:t>Free market</a:t>
          </a:r>
          <a:r>
            <a:rPr lang="ja-JP" altLang="en-US" sz="1800" kern="1200" dirty="0" smtClean="0"/>
            <a:t>　</a:t>
          </a:r>
          <a:r>
            <a:rPr lang="en-US" altLang="ja-JP" sz="1800" kern="1200" dirty="0" smtClean="0"/>
            <a:t>economy</a:t>
          </a:r>
          <a:endParaRPr lang="en-US" sz="1800" kern="1200" dirty="0"/>
        </a:p>
      </dsp:txBody>
      <dsp:txXfrm>
        <a:off x="1706752" y="1526235"/>
        <a:ext cx="1698600" cy="879459"/>
      </dsp:txXfrm>
    </dsp:sp>
    <dsp:sp modelId="{5BF7F7B7-2DE4-4D3E-831F-3C0A2231C672}">
      <dsp:nvSpPr>
        <dsp:cNvPr id="0" name=""/>
        <dsp:cNvSpPr/>
      </dsp:nvSpPr>
      <dsp:spPr>
        <a:xfrm>
          <a:off x="2046472" y="2210259"/>
          <a:ext cx="1528740" cy="293153"/>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11430" rIns="45720" bIns="11430" numCol="1" spcCol="1270" anchor="ctr" anchorCtr="0">
          <a:noAutofit/>
        </a:bodyPr>
        <a:lstStyle/>
        <a:p>
          <a:pPr lvl="0" algn="ctr" defTabSz="800100">
            <a:lnSpc>
              <a:spcPct val="90000"/>
            </a:lnSpc>
            <a:spcBef>
              <a:spcPct val="0"/>
            </a:spcBef>
            <a:spcAft>
              <a:spcPct val="35000"/>
            </a:spcAft>
          </a:pPr>
          <a:r>
            <a:rPr lang="ja-JP" altLang="en-US" sz="1800" kern="1200" dirty="0" smtClean="0"/>
            <a:t>自由市場経済</a:t>
          </a:r>
          <a:endParaRPr lang="en-US" sz="1800" kern="1200" dirty="0"/>
        </a:p>
      </dsp:txBody>
      <dsp:txXfrm>
        <a:off x="2046472" y="2210259"/>
        <a:ext cx="1528740" cy="29315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2FAC95-7E47-424B-BBD4-7A3AF057598A}">
      <dsp:nvSpPr>
        <dsp:cNvPr id="0" name=""/>
        <dsp:cNvSpPr/>
      </dsp:nvSpPr>
      <dsp:spPr>
        <a:xfrm>
          <a:off x="6769417" y="2382715"/>
          <a:ext cx="91440" cy="673155"/>
        </a:xfrm>
        <a:custGeom>
          <a:avLst/>
          <a:gdLst/>
          <a:ahLst/>
          <a:cxnLst/>
          <a:rect l="0" t="0" r="0" b="0"/>
          <a:pathLst>
            <a:path>
              <a:moveTo>
                <a:pt x="45720" y="0"/>
              </a:moveTo>
              <a:lnTo>
                <a:pt x="45720" y="67315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5E196D1-DC01-4184-983A-3EF1D032E912}">
      <dsp:nvSpPr>
        <dsp:cNvPr id="0" name=""/>
        <dsp:cNvSpPr/>
      </dsp:nvSpPr>
      <dsp:spPr>
        <a:xfrm>
          <a:off x="4693443" y="1305656"/>
          <a:ext cx="2121693" cy="673155"/>
        </a:xfrm>
        <a:custGeom>
          <a:avLst/>
          <a:gdLst/>
          <a:ahLst/>
          <a:cxnLst/>
          <a:rect l="0" t="0" r="0" b="0"/>
          <a:pathLst>
            <a:path>
              <a:moveTo>
                <a:pt x="0" y="0"/>
              </a:moveTo>
              <a:lnTo>
                <a:pt x="0" y="458735"/>
              </a:lnTo>
              <a:lnTo>
                <a:pt x="2121693" y="458735"/>
              </a:lnTo>
              <a:lnTo>
                <a:pt x="2121693" y="67315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7F1F256-F0C2-41BA-A24D-E2E4A9596A14}">
      <dsp:nvSpPr>
        <dsp:cNvPr id="0" name=""/>
        <dsp:cNvSpPr/>
      </dsp:nvSpPr>
      <dsp:spPr>
        <a:xfrm>
          <a:off x="2571750" y="2382715"/>
          <a:ext cx="1414462" cy="673155"/>
        </a:xfrm>
        <a:custGeom>
          <a:avLst/>
          <a:gdLst/>
          <a:ahLst/>
          <a:cxnLst/>
          <a:rect l="0" t="0" r="0" b="0"/>
          <a:pathLst>
            <a:path>
              <a:moveTo>
                <a:pt x="0" y="0"/>
              </a:moveTo>
              <a:lnTo>
                <a:pt x="0" y="458735"/>
              </a:lnTo>
              <a:lnTo>
                <a:pt x="1414462" y="458735"/>
              </a:lnTo>
              <a:lnTo>
                <a:pt x="1414462" y="67315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577F0ED-3255-460C-AAC3-FF347B264EB2}">
      <dsp:nvSpPr>
        <dsp:cNvPr id="0" name=""/>
        <dsp:cNvSpPr/>
      </dsp:nvSpPr>
      <dsp:spPr>
        <a:xfrm>
          <a:off x="1157287" y="2382715"/>
          <a:ext cx="1414462" cy="673155"/>
        </a:xfrm>
        <a:custGeom>
          <a:avLst/>
          <a:gdLst/>
          <a:ahLst/>
          <a:cxnLst/>
          <a:rect l="0" t="0" r="0" b="0"/>
          <a:pathLst>
            <a:path>
              <a:moveTo>
                <a:pt x="1414462" y="0"/>
              </a:moveTo>
              <a:lnTo>
                <a:pt x="1414462" y="458735"/>
              </a:lnTo>
              <a:lnTo>
                <a:pt x="0" y="458735"/>
              </a:lnTo>
              <a:lnTo>
                <a:pt x="0" y="67315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C5E22F5-8AB5-47DE-B6D0-1DB186706F9A}">
      <dsp:nvSpPr>
        <dsp:cNvPr id="0" name=""/>
        <dsp:cNvSpPr/>
      </dsp:nvSpPr>
      <dsp:spPr>
        <a:xfrm>
          <a:off x="2571750" y="1305656"/>
          <a:ext cx="2121693" cy="673155"/>
        </a:xfrm>
        <a:custGeom>
          <a:avLst/>
          <a:gdLst/>
          <a:ahLst/>
          <a:cxnLst/>
          <a:rect l="0" t="0" r="0" b="0"/>
          <a:pathLst>
            <a:path>
              <a:moveTo>
                <a:pt x="2121693" y="0"/>
              </a:moveTo>
              <a:lnTo>
                <a:pt x="2121693" y="458735"/>
              </a:lnTo>
              <a:lnTo>
                <a:pt x="0" y="458735"/>
              </a:lnTo>
              <a:lnTo>
                <a:pt x="0" y="67315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D9D3ECC-F629-4E40-A13D-82A8A373776F}">
      <dsp:nvSpPr>
        <dsp:cNvPr id="0" name=""/>
        <dsp:cNvSpPr/>
      </dsp:nvSpPr>
      <dsp:spPr>
        <a:xfrm>
          <a:off x="3536156" y="735362"/>
          <a:ext cx="2314575" cy="57029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7844F6A-7749-4EEB-843B-D0ED969A1B21}">
      <dsp:nvSpPr>
        <dsp:cNvPr id="0" name=""/>
        <dsp:cNvSpPr/>
      </dsp:nvSpPr>
      <dsp:spPr>
        <a:xfrm>
          <a:off x="3793331" y="979678"/>
          <a:ext cx="2314575" cy="57029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err="1" smtClean="0"/>
            <a:t>Washback</a:t>
          </a:r>
          <a:r>
            <a:rPr lang="en-US" sz="1500" kern="1200" dirty="0" smtClean="0"/>
            <a:t> hypothesis</a:t>
          </a:r>
          <a:endParaRPr lang="en-US" sz="1500" kern="1200" dirty="0"/>
        </a:p>
      </dsp:txBody>
      <dsp:txXfrm>
        <a:off x="3810034" y="996381"/>
        <a:ext cx="2281169" cy="536888"/>
      </dsp:txXfrm>
    </dsp:sp>
    <dsp:sp modelId="{BFB43CE8-6B4D-4B50-9B72-6968C57CA084}">
      <dsp:nvSpPr>
        <dsp:cNvPr id="0" name=""/>
        <dsp:cNvSpPr/>
      </dsp:nvSpPr>
      <dsp:spPr>
        <a:xfrm>
          <a:off x="1414462" y="1978812"/>
          <a:ext cx="2314575" cy="40390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E81F7E1-1DAE-4895-B375-8B4DE44183A7}">
      <dsp:nvSpPr>
        <dsp:cNvPr id="0" name=""/>
        <dsp:cNvSpPr/>
      </dsp:nvSpPr>
      <dsp:spPr>
        <a:xfrm>
          <a:off x="1671637" y="2223128"/>
          <a:ext cx="2314575" cy="403903"/>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smtClean="0"/>
            <a:t>Wide definition</a:t>
          </a:r>
          <a:endParaRPr lang="en-US" sz="1500" kern="1200" dirty="0"/>
        </a:p>
      </dsp:txBody>
      <dsp:txXfrm>
        <a:off x="1683467" y="2234958"/>
        <a:ext cx="2290915" cy="380243"/>
      </dsp:txXfrm>
    </dsp:sp>
    <dsp:sp modelId="{D2059872-F979-404F-8515-A087E07E5675}">
      <dsp:nvSpPr>
        <dsp:cNvPr id="0" name=""/>
        <dsp:cNvSpPr/>
      </dsp:nvSpPr>
      <dsp:spPr>
        <a:xfrm>
          <a:off x="0" y="3055871"/>
          <a:ext cx="2314575" cy="35388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2097807-9791-4468-AD25-F8786124E2F9}">
      <dsp:nvSpPr>
        <dsp:cNvPr id="0" name=""/>
        <dsp:cNvSpPr/>
      </dsp:nvSpPr>
      <dsp:spPr>
        <a:xfrm>
          <a:off x="257174" y="3300187"/>
          <a:ext cx="2314575" cy="353887"/>
        </a:xfrm>
        <a:prstGeom prst="roundRect">
          <a:avLst>
            <a:gd name="adj" fmla="val 10000"/>
          </a:avLst>
        </a:prstGeom>
        <a:solidFill>
          <a:srgbClr val="FF9900">
            <a:alpha val="90000"/>
          </a:srgb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Unintended</a:t>
          </a:r>
          <a:endParaRPr lang="en-US" sz="1500" kern="1200" dirty="0"/>
        </a:p>
      </dsp:txBody>
      <dsp:txXfrm>
        <a:off x="267539" y="3310552"/>
        <a:ext cx="2293845" cy="333157"/>
      </dsp:txXfrm>
    </dsp:sp>
    <dsp:sp modelId="{7EA2A62F-499B-430C-90D6-9A1525384EB2}">
      <dsp:nvSpPr>
        <dsp:cNvPr id="0" name=""/>
        <dsp:cNvSpPr/>
      </dsp:nvSpPr>
      <dsp:spPr>
        <a:xfrm>
          <a:off x="2828924" y="3055871"/>
          <a:ext cx="2314575" cy="35388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1AA2C9D-B0CE-4D7F-8FD2-E8C9BEDF42B1}">
      <dsp:nvSpPr>
        <dsp:cNvPr id="0" name=""/>
        <dsp:cNvSpPr/>
      </dsp:nvSpPr>
      <dsp:spPr>
        <a:xfrm>
          <a:off x="3086099" y="3300187"/>
          <a:ext cx="2314575" cy="353887"/>
        </a:xfrm>
        <a:prstGeom prst="roundRect">
          <a:avLst>
            <a:gd name="adj" fmla="val 10000"/>
          </a:avLst>
        </a:prstGeom>
        <a:solidFill>
          <a:srgbClr val="FF66CC">
            <a:alpha val="89804"/>
          </a:srgb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Intended</a:t>
          </a:r>
          <a:endParaRPr lang="en-US" sz="1500" kern="1200" dirty="0"/>
        </a:p>
      </dsp:txBody>
      <dsp:txXfrm>
        <a:off x="3096464" y="3310552"/>
        <a:ext cx="2293845" cy="333157"/>
      </dsp:txXfrm>
    </dsp:sp>
    <dsp:sp modelId="{C192962C-EF1F-44D6-8221-E4BD30FBCD28}">
      <dsp:nvSpPr>
        <dsp:cNvPr id="0" name=""/>
        <dsp:cNvSpPr/>
      </dsp:nvSpPr>
      <dsp:spPr>
        <a:xfrm>
          <a:off x="5657850" y="1978812"/>
          <a:ext cx="2314575" cy="40390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4AB0A34-53A8-4E51-8C30-DFC1CB1606D0}">
      <dsp:nvSpPr>
        <dsp:cNvPr id="0" name=""/>
        <dsp:cNvSpPr/>
      </dsp:nvSpPr>
      <dsp:spPr>
        <a:xfrm>
          <a:off x="5915024" y="2223128"/>
          <a:ext cx="2314575" cy="403903"/>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smtClean="0"/>
            <a:t>Narrow definition</a:t>
          </a:r>
          <a:endParaRPr lang="en-US" sz="1500" kern="1200" dirty="0"/>
        </a:p>
      </dsp:txBody>
      <dsp:txXfrm>
        <a:off x="5926854" y="2234958"/>
        <a:ext cx="2290915" cy="380243"/>
      </dsp:txXfrm>
    </dsp:sp>
    <dsp:sp modelId="{22A71953-C989-4DD6-BD83-670EB3932DE3}">
      <dsp:nvSpPr>
        <dsp:cNvPr id="0" name=""/>
        <dsp:cNvSpPr/>
      </dsp:nvSpPr>
      <dsp:spPr>
        <a:xfrm>
          <a:off x="5657850" y="3055871"/>
          <a:ext cx="2314575" cy="35388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D72C059-F317-4FEB-B9F4-664B54A28BB4}">
      <dsp:nvSpPr>
        <dsp:cNvPr id="0" name=""/>
        <dsp:cNvSpPr/>
      </dsp:nvSpPr>
      <dsp:spPr>
        <a:xfrm>
          <a:off x="5915024" y="3300187"/>
          <a:ext cx="2314575" cy="353887"/>
        </a:xfrm>
        <a:prstGeom prst="roundRect">
          <a:avLst>
            <a:gd name="adj" fmla="val 10000"/>
          </a:avLst>
        </a:prstGeom>
        <a:solidFill>
          <a:srgbClr val="FF9900">
            <a:alpha val="90000"/>
          </a:srgb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Unintended</a:t>
          </a:r>
          <a:endParaRPr lang="en-US" sz="1500" kern="1200" dirty="0"/>
        </a:p>
      </dsp:txBody>
      <dsp:txXfrm>
        <a:off x="5925389" y="3310552"/>
        <a:ext cx="2293845" cy="33315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44B12B-FA10-4343-A835-AF8F9370F6EF}">
      <dsp:nvSpPr>
        <dsp:cNvPr id="0" name=""/>
        <dsp:cNvSpPr/>
      </dsp:nvSpPr>
      <dsp:spPr>
        <a:xfrm>
          <a:off x="1985456" y="86338"/>
          <a:ext cx="4436123" cy="78123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CA" sz="1800" kern="1200" dirty="0" smtClean="0"/>
            <a:t>CURRICULUM</a:t>
          </a:r>
          <a:endParaRPr lang="en-CA" sz="1800" kern="1200" dirty="0"/>
        </a:p>
      </dsp:txBody>
      <dsp:txXfrm>
        <a:off x="2008338" y="109220"/>
        <a:ext cx="4390359" cy="735468"/>
      </dsp:txXfrm>
    </dsp:sp>
    <dsp:sp modelId="{564F4C74-42B4-43B0-8D84-C483FB0FD29E}">
      <dsp:nvSpPr>
        <dsp:cNvPr id="0" name=""/>
        <dsp:cNvSpPr/>
      </dsp:nvSpPr>
      <dsp:spPr>
        <a:xfrm rot="5433675">
          <a:off x="2930577" y="804087"/>
          <a:ext cx="361098" cy="55334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n-CA" sz="1700" kern="1200"/>
        </a:p>
      </dsp:txBody>
      <dsp:txXfrm rot="-5400000">
        <a:off x="2945654" y="900211"/>
        <a:ext cx="332005" cy="252769"/>
      </dsp:txXfrm>
    </dsp:sp>
    <dsp:sp modelId="{2624FA34-ACC8-4905-8A4E-6A8179E383A9}">
      <dsp:nvSpPr>
        <dsp:cNvPr id="0" name=""/>
        <dsp:cNvSpPr/>
      </dsp:nvSpPr>
      <dsp:spPr>
        <a:xfrm>
          <a:off x="1985456" y="1336296"/>
          <a:ext cx="4414142" cy="52529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CA" sz="1800" kern="1200" dirty="0" smtClean="0"/>
            <a:t>INSTRUCTIONAL MATERIAL</a:t>
          </a:r>
          <a:endParaRPr lang="en-CA" sz="1800" kern="1200" dirty="0"/>
        </a:p>
      </dsp:txBody>
      <dsp:txXfrm>
        <a:off x="2000841" y="1351681"/>
        <a:ext cx="4383372" cy="494527"/>
      </dsp:txXfrm>
    </dsp:sp>
    <dsp:sp modelId="{D35BBF6D-39A5-4F2A-8329-E8E717440A55}">
      <dsp:nvSpPr>
        <dsp:cNvPr id="0" name=""/>
        <dsp:cNvSpPr/>
      </dsp:nvSpPr>
      <dsp:spPr>
        <a:xfrm rot="5400000">
          <a:off x="2999807" y="1838723"/>
          <a:ext cx="302120" cy="52040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en-CA" sz="1500" kern="1200"/>
        </a:p>
      </dsp:txBody>
      <dsp:txXfrm rot="-5400000">
        <a:off x="2994746" y="1947865"/>
        <a:ext cx="312243" cy="211484"/>
      </dsp:txXfrm>
    </dsp:sp>
    <dsp:sp modelId="{78DCDFEA-2443-48E3-B6FE-CC3D1001CE5F}">
      <dsp:nvSpPr>
        <dsp:cNvPr id="0" name=""/>
        <dsp:cNvSpPr/>
      </dsp:nvSpPr>
      <dsp:spPr>
        <a:xfrm>
          <a:off x="1985456" y="2264421"/>
          <a:ext cx="4414142" cy="57027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CA" sz="1800" kern="1200" dirty="0" smtClean="0"/>
            <a:t>TEACHING STRATEGY</a:t>
          </a:r>
          <a:endParaRPr lang="en-CA" sz="1800" kern="1200" dirty="0"/>
        </a:p>
      </dsp:txBody>
      <dsp:txXfrm>
        <a:off x="2002159" y="2281124"/>
        <a:ext cx="4380736" cy="536865"/>
      </dsp:txXfrm>
    </dsp:sp>
    <dsp:sp modelId="{B6972042-AF7B-4A57-9811-1D72B0570224}">
      <dsp:nvSpPr>
        <dsp:cNvPr id="0" name=""/>
        <dsp:cNvSpPr/>
      </dsp:nvSpPr>
      <dsp:spPr>
        <a:xfrm rot="5400000">
          <a:off x="2943364" y="2903274"/>
          <a:ext cx="382138" cy="48754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n-CA" sz="1700" kern="1200"/>
        </a:p>
      </dsp:txBody>
      <dsp:txXfrm rot="-5400000">
        <a:off x="2988171" y="2955976"/>
        <a:ext cx="292525" cy="267497"/>
      </dsp:txXfrm>
    </dsp:sp>
    <dsp:sp modelId="{190DEB95-90E0-4802-8666-D07FE0AC1D05}">
      <dsp:nvSpPr>
        <dsp:cNvPr id="0" name=""/>
        <dsp:cNvSpPr/>
      </dsp:nvSpPr>
      <dsp:spPr>
        <a:xfrm>
          <a:off x="1985456" y="3344210"/>
          <a:ext cx="4414142" cy="49303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CA" sz="2100" kern="1200" dirty="0" smtClean="0"/>
            <a:t>TESTING</a:t>
          </a:r>
          <a:endParaRPr lang="en-CA" sz="2100" kern="1200" dirty="0"/>
        </a:p>
      </dsp:txBody>
      <dsp:txXfrm>
        <a:off x="1999896" y="3358650"/>
        <a:ext cx="4385262" cy="464152"/>
      </dsp:txXfrm>
    </dsp:sp>
    <dsp:sp modelId="{94BA5DEF-668A-42C6-A6BD-7417626FAADD}">
      <dsp:nvSpPr>
        <dsp:cNvPr id="0" name=""/>
        <dsp:cNvSpPr/>
      </dsp:nvSpPr>
      <dsp:spPr>
        <a:xfrm rot="5400000">
          <a:off x="2915088" y="3801038"/>
          <a:ext cx="429577" cy="628462"/>
        </a:xfrm>
        <a:prstGeom prst="rightArrow">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n-CA" sz="1700" kern="1200"/>
        </a:p>
      </dsp:txBody>
      <dsp:txXfrm rot="-5400000">
        <a:off x="2941338" y="3900481"/>
        <a:ext cx="377078" cy="300704"/>
      </dsp:txXfrm>
    </dsp:sp>
    <dsp:sp modelId="{759BA25B-2DB2-48B7-820F-A59FCF2B396F}">
      <dsp:nvSpPr>
        <dsp:cNvPr id="0" name=""/>
        <dsp:cNvSpPr/>
      </dsp:nvSpPr>
      <dsp:spPr>
        <a:xfrm>
          <a:off x="1985456" y="4410012"/>
          <a:ext cx="4414142" cy="50041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CA" sz="2100" kern="1200" dirty="0" smtClean="0"/>
            <a:t>ASSESSMENT</a:t>
          </a:r>
          <a:endParaRPr lang="en-CA" sz="2100" kern="1200" dirty="0"/>
        </a:p>
      </dsp:txBody>
      <dsp:txXfrm>
        <a:off x="2000113" y="4424669"/>
        <a:ext cx="4384828" cy="47109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FB60B1-DC05-4E40-888F-E50EB09CB456}">
      <dsp:nvSpPr>
        <dsp:cNvPr id="0" name=""/>
        <dsp:cNvSpPr/>
      </dsp:nvSpPr>
      <dsp:spPr>
        <a:xfrm>
          <a:off x="3393504" y="1214"/>
          <a:ext cx="1442591" cy="937684"/>
        </a:xfrm>
        <a:prstGeom prst="roundRect">
          <a:avLst/>
        </a:prstGeom>
        <a:solidFill>
          <a:schemeClr val="accent5">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b="1" kern="1200" dirty="0" smtClean="0">
              <a:solidFill>
                <a:srgbClr val="FFFF00"/>
              </a:solidFill>
            </a:rPr>
            <a:t>Curriculum</a:t>
          </a:r>
          <a:endParaRPr lang="en-US" sz="1500" b="1" kern="1200" dirty="0">
            <a:solidFill>
              <a:srgbClr val="FFFF00"/>
            </a:solidFill>
          </a:endParaRPr>
        </a:p>
      </dsp:txBody>
      <dsp:txXfrm>
        <a:off x="3439278" y="46988"/>
        <a:ext cx="1351043" cy="846136"/>
      </dsp:txXfrm>
    </dsp:sp>
    <dsp:sp modelId="{3B972CC2-21F9-40E5-AA03-951BBDD3B481}">
      <dsp:nvSpPr>
        <dsp:cNvPr id="0" name=""/>
        <dsp:cNvSpPr/>
      </dsp:nvSpPr>
      <dsp:spPr>
        <a:xfrm>
          <a:off x="2242272" y="470056"/>
          <a:ext cx="3745054" cy="3745054"/>
        </a:xfrm>
        <a:custGeom>
          <a:avLst/>
          <a:gdLst/>
          <a:ahLst/>
          <a:cxnLst/>
          <a:rect l="0" t="0" r="0" b="0"/>
          <a:pathLst>
            <a:path>
              <a:moveTo>
                <a:pt x="2786869" y="238410"/>
              </a:moveTo>
              <a:arcTo wR="1872527" hR="1872527" stAng="17953708" swAng="1211106"/>
            </a:path>
          </a:pathLst>
        </a:custGeom>
        <a:noFill/>
        <a:ln w="9525" cap="flat" cmpd="sng" algn="ctr">
          <a:solidFill>
            <a:schemeClr val="accent5">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8C66AE3E-400F-46DD-A3BE-5FDB35CE0A14}">
      <dsp:nvSpPr>
        <dsp:cNvPr id="0" name=""/>
        <dsp:cNvSpPr/>
      </dsp:nvSpPr>
      <dsp:spPr>
        <a:xfrm>
          <a:off x="5174383" y="1295099"/>
          <a:ext cx="1442591" cy="937684"/>
        </a:xfrm>
        <a:prstGeom prst="roundRect">
          <a:avLst/>
        </a:prstGeom>
        <a:solidFill>
          <a:schemeClr val="accent5">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b="1" kern="1200" dirty="0" smtClean="0">
              <a:solidFill>
                <a:srgbClr val="FFFF00"/>
              </a:solidFill>
            </a:rPr>
            <a:t>Instructional </a:t>
          </a:r>
        </a:p>
        <a:p>
          <a:pPr lvl="0" algn="ctr" defTabSz="666750">
            <a:lnSpc>
              <a:spcPct val="90000"/>
            </a:lnSpc>
            <a:spcBef>
              <a:spcPct val="0"/>
            </a:spcBef>
            <a:spcAft>
              <a:spcPct val="35000"/>
            </a:spcAft>
          </a:pPr>
          <a:r>
            <a:rPr lang="en-US" sz="1500" b="1" kern="1200" dirty="0" smtClean="0">
              <a:solidFill>
                <a:srgbClr val="FFFF00"/>
              </a:solidFill>
            </a:rPr>
            <a:t>materials</a:t>
          </a:r>
          <a:endParaRPr lang="en-US" sz="1500" b="1" kern="1200" dirty="0">
            <a:solidFill>
              <a:srgbClr val="FFFF00"/>
            </a:solidFill>
          </a:endParaRPr>
        </a:p>
      </dsp:txBody>
      <dsp:txXfrm>
        <a:off x="5220157" y="1340873"/>
        <a:ext cx="1351043" cy="846136"/>
      </dsp:txXfrm>
    </dsp:sp>
    <dsp:sp modelId="{68673E8B-5E2A-45DE-9B13-17DF29B5DED2}">
      <dsp:nvSpPr>
        <dsp:cNvPr id="0" name=""/>
        <dsp:cNvSpPr/>
      </dsp:nvSpPr>
      <dsp:spPr>
        <a:xfrm>
          <a:off x="2243661" y="491580"/>
          <a:ext cx="3745054" cy="3745054"/>
        </a:xfrm>
        <a:custGeom>
          <a:avLst/>
          <a:gdLst/>
          <a:ahLst/>
          <a:cxnLst/>
          <a:rect l="0" t="0" r="0" b="0"/>
          <a:pathLst>
            <a:path>
              <a:moveTo>
                <a:pt x="3742259" y="1974800"/>
              </a:moveTo>
              <a:arcTo wR="1872527" hR="1872527" stAng="21787856" swAng="1323908"/>
            </a:path>
          </a:pathLst>
        </a:custGeom>
        <a:noFill/>
        <a:ln w="9525" cap="flat" cmpd="sng" algn="ctr">
          <a:solidFill>
            <a:schemeClr val="accent5">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ED84282D-7B1E-4EB0-A1C3-36B9D2DA8342}">
      <dsp:nvSpPr>
        <dsp:cNvPr id="0" name=""/>
        <dsp:cNvSpPr/>
      </dsp:nvSpPr>
      <dsp:spPr>
        <a:xfrm>
          <a:off x="4545631" y="3366039"/>
          <a:ext cx="1442591" cy="937684"/>
        </a:xfrm>
        <a:prstGeom prst="roundRect">
          <a:avLst/>
        </a:prstGeom>
        <a:solidFill>
          <a:schemeClr val="accent5">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1" kern="1200" dirty="0" smtClean="0">
              <a:solidFill>
                <a:srgbClr val="FFFF00"/>
              </a:solidFill>
            </a:rPr>
            <a:t>Teaching strategy</a:t>
          </a:r>
          <a:endParaRPr lang="en-US" sz="1600" b="1" kern="1200" dirty="0">
            <a:solidFill>
              <a:srgbClr val="FFFF00"/>
            </a:solidFill>
          </a:endParaRPr>
        </a:p>
      </dsp:txBody>
      <dsp:txXfrm>
        <a:off x="4591405" y="3411813"/>
        <a:ext cx="1351043" cy="846136"/>
      </dsp:txXfrm>
    </dsp:sp>
    <dsp:sp modelId="{128E8B6D-C68C-4D20-B39F-B809FDE3CC6F}">
      <dsp:nvSpPr>
        <dsp:cNvPr id="0" name=""/>
        <dsp:cNvSpPr/>
      </dsp:nvSpPr>
      <dsp:spPr>
        <a:xfrm>
          <a:off x="2346181" y="461699"/>
          <a:ext cx="3745054" cy="3745054"/>
        </a:xfrm>
        <a:custGeom>
          <a:avLst/>
          <a:gdLst/>
          <a:ahLst/>
          <a:cxnLst/>
          <a:rect l="0" t="0" r="0" b="0"/>
          <a:pathLst>
            <a:path>
              <a:moveTo>
                <a:pt x="2043103" y="3737268"/>
              </a:moveTo>
              <a:arcTo wR="1872527" hR="1872527" stAng="5086406" swAng="880008"/>
            </a:path>
          </a:pathLst>
        </a:custGeom>
        <a:noFill/>
        <a:ln w="9525" cap="flat" cmpd="sng" algn="ctr">
          <a:solidFill>
            <a:schemeClr val="accent5">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AE3F6BE3-2137-4C2B-B812-B14CE6508E90}">
      <dsp:nvSpPr>
        <dsp:cNvPr id="0" name=""/>
        <dsp:cNvSpPr/>
      </dsp:nvSpPr>
      <dsp:spPr>
        <a:xfrm>
          <a:off x="2314605" y="3366041"/>
          <a:ext cx="1442591" cy="937684"/>
        </a:xfrm>
        <a:prstGeom prst="roundRect">
          <a:avLst/>
        </a:prstGeom>
        <a:solidFill>
          <a:schemeClr val="accent5">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b="1" kern="1200" dirty="0" smtClean="0">
              <a:solidFill>
                <a:srgbClr val="FFFF00"/>
              </a:solidFill>
            </a:rPr>
            <a:t>Testing</a:t>
          </a:r>
          <a:endParaRPr lang="en-US" sz="1700" b="1" kern="1200" dirty="0">
            <a:solidFill>
              <a:srgbClr val="FFFF00"/>
            </a:solidFill>
          </a:endParaRPr>
        </a:p>
      </dsp:txBody>
      <dsp:txXfrm>
        <a:off x="2360379" y="3411815"/>
        <a:ext cx="1351043" cy="846136"/>
      </dsp:txXfrm>
    </dsp:sp>
    <dsp:sp modelId="{D10C5490-27D8-42EE-B043-6EB9FC2E33B4}">
      <dsp:nvSpPr>
        <dsp:cNvPr id="0" name=""/>
        <dsp:cNvSpPr/>
      </dsp:nvSpPr>
      <dsp:spPr>
        <a:xfrm>
          <a:off x="2244589" y="418460"/>
          <a:ext cx="3745054" cy="3745054"/>
        </a:xfrm>
        <a:custGeom>
          <a:avLst/>
          <a:gdLst/>
          <a:ahLst/>
          <a:cxnLst/>
          <a:rect l="0" t="0" r="0" b="0"/>
          <a:pathLst>
            <a:path>
              <a:moveTo>
                <a:pt x="216128" y="2745854"/>
              </a:moveTo>
              <a:arcTo wR="1872527" hR="1872527" stAng="9131988" swAng="1340618"/>
            </a:path>
          </a:pathLst>
        </a:custGeom>
        <a:noFill/>
        <a:ln w="9525" cap="flat" cmpd="sng" algn="ctr">
          <a:solidFill>
            <a:schemeClr val="accent5">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ADC69D23-541E-4451-AE50-D30BA9A1EE4A}">
      <dsp:nvSpPr>
        <dsp:cNvPr id="0" name=""/>
        <dsp:cNvSpPr/>
      </dsp:nvSpPr>
      <dsp:spPr>
        <a:xfrm>
          <a:off x="1612625" y="1295099"/>
          <a:ext cx="1442591" cy="937684"/>
        </a:xfrm>
        <a:prstGeom prst="roundRect">
          <a:avLst/>
        </a:prstGeom>
        <a:solidFill>
          <a:schemeClr val="accent5">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1" kern="1200" dirty="0" smtClean="0">
              <a:solidFill>
                <a:srgbClr val="FFFF00"/>
              </a:solidFill>
            </a:rPr>
            <a:t>Assessment</a:t>
          </a:r>
          <a:endParaRPr lang="en-US" sz="1600" b="1" kern="1200" dirty="0">
            <a:solidFill>
              <a:srgbClr val="FFFF00"/>
            </a:solidFill>
          </a:endParaRPr>
        </a:p>
      </dsp:txBody>
      <dsp:txXfrm>
        <a:off x="1658399" y="1340873"/>
        <a:ext cx="1351043" cy="846136"/>
      </dsp:txXfrm>
    </dsp:sp>
    <dsp:sp modelId="{A053E4FB-5485-49F6-B33C-B6FD70996483}">
      <dsp:nvSpPr>
        <dsp:cNvPr id="0" name=""/>
        <dsp:cNvSpPr/>
      </dsp:nvSpPr>
      <dsp:spPr>
        <a:xfrm>
          <a:off x="2242272" y="470056"/>
          <a:ext cx="3745054" cy="3745054"/>
        </a:xfrm>
        <a:custGeom>
          <a:avLst/>
          <a:gdLst/>
          <a:ahLst/>
          <a:cxnLst/>
          <a:rect l="0" t="0" r="0" b="0"/>
          <a:pathLst>
            <a:path>
              <a:moveTo>
                <a:pt x="450482" y="654271"/>
              </a:moveTo>
              <a:arcTo wR="1872527" hR="1872527" stAng="13235186" swAng="1211106"/>
            </a:path>
          </a:pathLst>
        </a:custGeom>
        <a:noFill/>
        <a:ln w="9525" cap="flat" cmpd="sng" algn="ctr">
          <a:solidFill>
            <a:schemeClr val="accent5">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CB733C-65DC-4A2F-8212-4413526DA4D1}">
      <dsp:nvSpPr>
        <dsp:cNvPr id="0" name=""/>
        <dsp:cNvSpPr/>
      </dsp:nvSpPr>
      <dsp:spPr>
        <a:xfrm>
          <a:off x="2426761" y="505098"/>
          <a:ext cx="3376076" cy="3376076"/>
        </a:xfrm>
        <a:prstGeom prst="blockArc">
          <a:avLst>
            <a:gd name="adj1" fmla="val 10796701"/>
            <a:gd name="adj2" fmla="val 16200002"/>
            <a:gd name="adj3" fmla="val 4643"/>
          </a:avLst>
        </a:prstGeom>
        <a:solidFill>
          <a:schemeClr val="accent5">
            <a:hueOff val="-1837137"/>
            <a:satOff val="270"/>
            <a:lumOff val="-6471"/>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E5CC51F-43A2-4F98-92FC-F17E18BAA129}">
      <dsp:nvSpPr>
        <dsp:cNvPr id="0" name=""/>
        <dsp:cNvSpPr/>
      </dsp:nvSpPr>
      <dsp:spPr>
        <a:xfrm>
          <a:off x="2426761" y="506680"/>
          <a:ext cx="3376076" cy="3376076"/>
        </a:xfrm>
        <a:prstGeom prst="blockArc">
          <a:avLst>
            <a:gd name="adj1" fmla="val 5400000"/>
            <a:gd name="adj2" fmla="val 10800000"/>
            <a:gd name="adj3" fmla="val 4643"/>
          </a:avLst>
        </a:prstGeom>
        <a:solidFill>
          <a:schemeClr val="accent5">
            <a:hueOff val="-1224758"/>
            <a:satOff val="180"/>
            <a:lumOff val="-4314"/>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51C67C3-6465-41D2-9299-EE6AB5855C85}">
      <dsp:nvSpPr>
        <dsp:cNvPr id="0" name=""/>
        <dsp:cNvSpPr/>
      </dsp:nvSpPr>
      <dsp:spPr>
        <a:xfrm>
          <a:off x="2426761" y="506680"/>
          <a:ext cx="3376076" cy="3376076"/>
        </a:xfrm>
        <a:prstGeom prst="blockArc">
          <a:avLst>
            <a:gd name="adj1" fmla="val 0"/>
            <a:gd name="adj2" fmla="val 5400000"/>
            <a:gd name="adj3" fmla="val 4643"/>
          </a:avLst>
        </a:prstGeom>
        <a:solidFill>
          <a:schemeClr val="accent5">
            <a:hueOff val="-612379"/>
            <a:satOff val="90"/>
            <a:lumOff val="-2157"/>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4574424-861A-4314-A734-CAAF4243102E}">
      <dsp:nvSpPr>
        <dsp:cNvPr id="0" name=""/>
        <dsp:cNvSpPr/>
      </dsp:nvSpPr>
      <dsp:spPr>
        <a:xfrm>
          <a:off x="2426762" y="505098"/>
          <a:ext cx="3376076" cy="3376076"/>
        </a:xfrm>
        <a:prstGeom prst="blockArc">
          <a:avLst>
            <a:gd name="adj1" fmla="val 16199998"/>
            <a:gd name="adj2" fmla="val 3299"/>
            <a:gd name="adj3" fmla="val 4643"/>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A655A92-E4AD-4DE6-B7E1-9F6ED02BF1B1}">
      <dsp:nvSpPr>
        <dsp:cNvPr id="0" name=""/>
        <dsp:cNvSpPr/>
      </dsp:nvSpPr>
      <dsp:spPr>
        <a:xfrm>
          <a:off x="3337247" y="1417165"/>
          <a:ext cx="1555105" cy="1555105"/>
        </a:xfrm>
        <a:prstGeom prst="ellipse">
          <a:avLst/>
        </a:prstGeom>
        <a:solidFill>
          <a:schemeClr val="accent2">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endParaRPr lang="en-US" sz="1100" kern="1200" dirty="0" smtClean="0"/>
        </a:p>
        <a:p>
          <a:pPr lvl="0" algn="ctr" defTabSz="488950">
            <a:lnSpc>
              <a:spcPct val="90000"/>
            </a:lnSpc>
            <a:spcBef>
              <a:spcPct val="0"/>
            </a:spcBef>
            <a:spcAft>
              <a:spcPct val="35000"/>
            </a:spcAft>
          </a:pPr>
          <a:r>
            <a:rPr lang="en-US" sz="1200" b="1" kern="1200" dirty="0" smtClean="0">
              <a:solidFill>
                <a:srgbClr val="FFFF00"/>
              </a:solidFill>
            </a:rPr>
            <a:t>Structure</a:t>
          </a:r>
        </a:p>
        <a:p>
          <a:pPr lvl="0" algn="ctr" defTabSz="488950">
            <a:lnSpc>
              <a:spcPct val="90000"/>
            </a:lnSpc>
            <a:spcBef>
              <a:spcPct val="0"/>
            </a:spcBef>
            <a:spcAft>
              <a:spcPct val="35000"/>
            </a:spcAft>
          </a:pPr>
          <a:r>
            <a:rPr lang="en-US" sz="1200" b="1" kern="1200" dirty="0" smtClean="0">
              <a:solidFill>
                <a:srgbClr val="FFFF00"/>
              </a:solidFill>
            </a:rPr>
            <a:t>Vocabulary</a:t>
          </a:r>
        </a:p>
        <a:p>
          <a:pPr lvl="0" algn="ctr" defTabSz="488950">
            <a:lnSpc>
              <a:spcPct val="90000"/>
            </a:lnSpc>
            <a:spcBef>
              <a:spcPct val="0"/>
            </a:spcBef>
            <a:spcAft>
              <a:spcPct val="35000"/>
            </a:spcAft>
          </a:pPr>
          <a:r>
            <a:rPr lang="en-US" sz="1200" b="1" kern="1200" dirty="0" smtClean="0">
              <a:solidFill>
                <a:srgbClr val="FFFF00"/>
              </a:solidFill>
            </a:rPr>
            <a:t>Culture</a:t>
          </a:r>
        </a:p>
        <a:p>
          <a:pPr lvl="0" algn="ctr" defTabSz="488950">
            <a:lnSpc>
              <a:spcPct val="90000"/>
            </a:lnSpc>
            <a:spcBef>
              <a:spcPct val="0"/>
            </a:spcBef>
            <a:spcAft>
              <a:spcPct val="35000"/>
            </a:spcAft>
          </a:pPr>
          <a:endParaRPr lang="en-US" sz="1100" kern="1200" dirty="0"/>
        </a:p>
      </dsp:txBody>
      <dsp:txXfrm>
        <a:off x="3564987" y="1644905"/>
        <a:ext cx="1099625" cy="1099625"/>
      </dsp:txXfrm>
    </dsp:sp>
    <dsp:sp modelId="{B21CE07B-7F1C-49B7-B72A-18816073104D}">
      <dsp:nvSpPr>
        <dsp:cNvPr id="0" name=""/>
        <dsp:cNvSpPr/>
      </dsp:nvSpPr>
      <dsp:spPr>
        <a:xfrm>
          <a:off x="3570513" y="0"/>
          <a:ext cx="1088573" cy="1088573"/>
        </a:xfrm>
        <a:prstGeom prst="ellipse">
          <a:avLst/>
        </a:prstGeom>
        <a:solidFill>
          <a:schemeClr val="accent6">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b="1" kern="1200" dirty="0" smtClean="0">
              <a:solidFill>
                <a:srgbClr val="FFFF00"/>
              </a:solidFill>
            </a:rPr>
            <a:t>Speaking</a:t>
          </a:r>
          <a:endParaRPr lang="en-US" sz="1200" b="1" kern="1200" dirty="0">
            <a:solidFill>
              <a:srgbClr val="FFFF00"/>
            </a:solidFill>
          </a:endParaRPr>
        </a:p>
      </dsp:txBody>
      <dsp:txXfrm>
        <a:off x="3729931" y="159418"/>
        <a:ext cx="769737" cy="769737"/>
      </dsp:txXfrm>
    </dsp:sp>
    <dsp:sp modelId="{D275C7DC-B1F8-4607-B78E-F9CEE0364B83}">
      <dsp:nvSpPr>
        <dsp:cNvPr id="0" name=""/>
        <dsp:cNvSpPr/>
      </dsp:nvSpPr>
      <dsp:spPr>
        <a:xfrm>
          <a:off x="5219362" y="1650431"/>
          <a:ext cx="1088573" cy="1088573"/>
        </a:xfrm>
        <a:prstGeom prst="ellipse">
          <a:avLst/>
        </a:prstGeom>
        <a:solidFill>
          <a:schemeClr val="accent6">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b="1" kern="1200" dirty="0" smtClean="0">
              <a:solidFill>
                <a:srgbClr val="FFFF00"/>
              </a:solidFill>
            </a:rPr>
            <a:t>Reading</a:t>
          </a:r>
          <a:endParaRPr lang="en-US" sz="1400" b="1" kern="1200" dirty="0">
            <a:solidFill>
              <a:srgbClr val="FFFF00"/>
            </a:solidFill>
          </a:endParaRPr>
        </a:p>
      </dsp:txBody>
      <dsp:txXfrm>
        <a:off x="5378780" y="1809849"/>
        <a:ext cx="769737" cy="769737"/>
      </dsp:txXfrm>
    </dsp:sp>
    <dsp:sp modelId="{943EC228-B4BD-44D4-8AFB-9A4713613906}">
      <dsp:nvSpPr>
        <dsp:cNvPr id="0" name=""/>
        <dsp:cNvSpPr/>
      </dsp:nvSpPr>
      <dsp:spPr>
        <a:xfrm>
          <a:off x="3570513" y="3299281"/>
          <a:ext cx="1088573" cy="1088573"/>
        </a:xfrm>
        <a:prstGeom prst="ellipse">
          <a:avLst/>
        </a:prstGeom>
        <a:solidFill>
          <a:schemeClr val="accent6">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b="1" kern="1200" dirty="0" smtClean="0">
              <a:solidFill>
                <a:srgbClr val="FFFF00"/>
              </a:solidFill>
            </a:rPr>
            <a:t>Writing</a:t>
          </a:r>
          <a:endParaRPr lang="en-US" sz="1400" b="1" kern="1200" dirty="0">
            <a:solidFill>
              <a:srgbClr val="FFFF00"/>
            </a:solidFill>
          </a:endParaRPr>
        </a:p>
      </dsp:txBody>
      <dsp:txXfrm>
        <a:off x="3729931" y="3458699"/>
        <a:ext cx="769737" cy="769737"/>
      </dsp:txXfrm>
    </dsp:sp>
    <dsp:sp modelId="{65002CB7-04A8-4D2E-9A42-B8CF1D197EF7}">
      <dsp:nvSpPr>
        <dsp:cNvPr id="0" name=""/>
        <dsp:cNvSpPr/>
      </dsp:nvSpPr>
      <dsp:spPr>
        <a:xfrm>
          <a:off x="1921663" y="1650431"/>
          <a:ext cx="1088573" cy="1088573"/>
        </a:xfrm>
        <a:prstGeom prst="ellipse">
          <a:avLst/>
        </a:prstGeom>
        <a:solidFill>
          <a:schemeClr val="accent6">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b="1" kern="1200" dirty="0" smtClean="0">
              <a:solidFill>
                <a:srgbClr val="FFFF00"/>
              </a:solidFill>
            </a:rPr>
            <a:t>Listening</a:t>
          </a:r>
          <a:endParaRPr lang="en-US" sz="1200" b="1" kern="1200" dirty="0">
            <a:solidFill>
              <a:srgbClr val="FFFF00"/>
            </a:solidFill>
          </a:endParaRPr>
        </a:p>
      </dsp:txBody>
      <dsp:txXfrm>
        <a:off x="2081081" y="1809849"/>
        <a:ext cx="769737" cy="76973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685B43-E7CA-4518-ABE5-294249CB1EFD}">
      <dsp:nvSpPr>
        <dsp:cNvPr id="0" name=""/>
        <dsp:cNvSpPr/>
      </dsp:nvSpPr>
      <dsp:spPr>
        <a:xfrm>
          <a:off x="3538165" y="1618083"/>
          <a:ext cx="1153269" cy="1153269"/>
        </a:xfrm>
        <a:prstGeom prst="ellipse">
          <a:avLst/>
        </a:prstGeom>
        <a:solidFill>
          <a:schemeClr val="accent1">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US" sz="1100" b="1" kern="1200" dirty="0" smtClean="0">
              <a:solidFill>
                <a:srgbClr val="FFFF00"/>
              </a:solidFill>
            </a:rPr>
            <a:t>Technology</a:t>
          </a:r>
          <a:endParaRPr lang="en-US" sz="1100" b="1" kern="1200" dirty="0">
            <a:solidFill>
              <a:srgbClr val="FFFF00"/>
            </a:solidFill>
          </a:endParaRPr>
        </a:p>
      </dsp:txBody>
      <dsp:txXfrm>
        <a:off x="3707057" y="1786975"/>
        <a:ext cx="815485" cy="815485"/>
      </dsp:txXfrm>
    </dsp:sp>
    <dsp:sp modelId="{8C9E7F3A-D872-4C0A-816E-18458CB66D85}">
      <dsp:nvSpPr>
        <dsp:cNvPr id="0" name=""/>
        <dsp:cNvSpPr/>
      </dsp:nvSpPr>
      <dsp:spPr>
        <a:xfrm rot="16200000">
          <a:off x="3992297" y="1197826"/>
          <a:ext cx="245004" cy="392111"/>
        </a:xfrm>
        <a:prstGeom prst="righ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n-US" sz="900" kern="1200"/>
        </a:p>
      </dsp:txBody>
      <dsp:txXfrm>
        <a:off x="4029048" y="1312999"/>
        <a:ext cx="171503" cy="235267"/>
      </dsp:txXfrm>
    </dsp:sp>
    <dsp:sp modelId="{2310CF51-D0DE-413C-9BDA-BADA309521FB}">
      <dsp:nvSpPr>
        <dsp:cNvPr id="0" name=""/>
        <dsp:cNvSpPr/>
      </dsp:nvSpPr>
      <dsp:spPr>
        <a:xfrm>
          <a:off x="3538165" y="2542"/>
          <a:ext cx="1153269" cy="1153269"/>
        </a:xfrm>
        <a:prstGeom prst="ellipse">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US" sz="1100" b="1" kern="1200" dirty="0" smtClean="0">
              <a:solidFill>
                <a:srgbClr val="FFFF00"/>
              </a:solidFill>
            </a:rPr>
            <a:t>Self-study materials</a:t>
          </a:r>
          <a:endParaRPr lang="en-US" sz="1100" b="1" kern="1200" dirty="0">
            <a:solidFill>
              <a:srgbClr val="FFFF00"/>
            </a:solidFill>
          </a:endParaRPr>
        </a:p>
      </dsp:txBody>
      <dsp:txXfrm>
        <a:off x="3707057" y="171434"/>
        <a:ext cx="815485" cy="815485"/>
      </dsp:txXfrm>
    </dsp:sp>
    <dsp:sp modelId="{1231D1BF-5CB0-4F13-A73D-C7AA3C5BB5E9}">
      <dsp:nvSpPr>
        <dsp:cNvPr id="0" name=""/>
        <dsp:cNvSpPr/>
      </dsp:nvSpPr>
      <dsp:spPr>
        <a:xfrm>
          <a:off x="4793134" y="1998662"/>
          <a:ext cx="245004" cy="392111"/>
        </a:xfrm>
        <a:prstGeom prst="rightArrow">
          <a:avLst>
            <a:gd name="adj1" fmla="val 60000"/>
            <a:gd name="adj2" fmla="val 50000"/>
          </a:avLst>
        </a:prstGeom>
        <a:solidFill>
          <a:schemeClr val="accent5">
            <a:hueOff val="-612379"/>
            <a:satOff val="90"/>
            <a:lumOff val="-2157"/>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n-US" sz="900" kern="1200"/>
        </a:p>
      </dsp:txBody>
      <dsp:txXfrm>
        <a:off x="4793134" y="2077084"/>
        <a:ext cx="171503" cy="235267"/>
      </dsp:txXfrm>
    </dsp:sp>
    <dsp:sp modelId="{E9CD778B-8EE7-4524-B305-98A0ED008F9E}">
      <dsp:nvSpPr>
        <dsp:cNvPr id="0" name=""/>
        <dsp:cNvSpPr/>
      </dsp:nvSpPr>
      <dsp:spPr>
        <a:xfrm>
          <a:off x="5153706" y="1618083"/>
          <a:ext cx="1153269" cy="1153269"/>
        </a:xfrm>
        <a:prstGeom prst="ellipse">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US" sz="1100" b="1" kern="1200" dirty="0" smtClean="0">
              <a:solidFill>
                <a:srgbClr val="FFFF00"/>
              </a:solidFill>
            </a:rPr>
            <a:t>Online testing</a:t>
          </a:r>
          <a:endParaRPr lang="en-US" sz="1100" b="1" kern="1200" dirty="0">
            <a:solidFill>
              <a:srgbClr val="FFFF00"/>
            </a:solidFill>
          </a:endParaRPr>
        </a:p>
      </dsp:txBody>
      <dsp:txXfrm>
        <a:off x="5322598" y="1786975"/>
        <a:ext cx="815485" cy="815485"/>
      </dsp:txXfrm>
    </dsp:sp>
    <dsp:sp modelId="{4C2EA797-7433-4919-A73D-D45D5FD32135}">
      <dsp:nvSpPr>
        <dsp:cNvPr id="0" name=""/>
        <dsp:cNvSpPr/>
      </dsp:nvSpPr>
      <dsp:spPr>
        <a:xfrm rot="5400000">
          <a:off x="3992297" y="2799499"/>
          <a:ext cx="245004" cy="392111"/>
        </a:xfrm>
        <a:prstGeom prst="rightArrow">
          <a:avLst>
            <a:gd name="adj1" fmla="val 60000"/>
            <a:gd name="adj2" fmla="val 50000"/>
          </a:avLst>
        </a:prstGeom>
        <a:solidFill>
          <a:schemeClr val="accent5">
            <a:hueOff val="-1224758"/>
            <a:satOff val="180"/>
            <a:lumOff val="-4314"/>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n-US" sz="900" kern="1200"/>
        </a:p>
      </dsp:txBody>
      <dsp:txXfrm>
        <a:off x="4029048" y="2841171"/>
        <a:ext cx="171503" cy="235267"/>
      </dsp:txXfrm>
    </dsp:sp>
    <dsp:sp modelId="{B6F284A9-BDE9-4574-82CF-B02A95E5126B}">
      <dsp:nvSpPr>
        <dsp:cNvPr id="0" name=""/>
        <dsp:cNvSpPr/>
      </dsp:nvSpPr>
      <dsp:spPr>
        <a:xfrm>
          <a:off x="3538165" y="3233625"/>
          <a:ext cx="1153269" cy="1153269"/>
        </a:xfrm>
        <a:prstGeom prst="ellipse">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US" sz="1100" b="1" kern="1200" dirty="0" smtClean="0">
              <a:solidFill>
                <a:srgbClr val="FFFF00"/>
              </a:solidFill>
            </a:rPr>
            <a:t>Distance education</a:t>
          </a:r>
          <a:endParaRPr lang="en-US" sz="1100" b="1" kern="1200" dirty="0">
            <a:solidFill>
              <a:srgbClr val="FFFF00"/>
            </a:solidFill>
          </a:endParaRPr>
        </a:p>
      </dsp:txBody>
      <dsp:txXfrm>
        <a:off x="3707057" y="3402517"/>
        <a:ext cx="815485" cy="815485"/>
      </dsp:txXfrm>
    </dsp:sp>
    <dsp:sp modelId="{1C918021-07CE-4918-A8B0-63C35B9BA939}">
      <dsp:nvSpPr>
        <dsp:cNvPr id="0" name=""/>
        <dsp:cNvSpPr/>
      </dsp:nvSpPr>
      <dsp:spPr>
        <a:xfrm rot="11046807">
          <a:off x="3106261" y="1937162"/>
          <a:ext cx="306773" cy="392111"/>
        </a:xfrm>
        <a:prstGeom prst="rightArrow">
          <a:avLst>
            <a:gd name="adj1" fmla="val 60000"/>
            <a:gd name="adj2" fmla="val 50000"/>
          </a:avLst>
        </a:prstGeom>
        <a:solidFill>
          <a:schemeClr val="accent5">
            <a:hueOff val="-1837137"/>
            <a:satOff val="270"/>
            <a:lumOff val="-6471"/>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n-US" sz="900" kern="1200"/>
        </a:p>
      </dsp:txBody>
      <dsp:txXfrm rot="10800000">
        <a:off x="3198174" y="2018885"/>
        <a:ext cx="214741" cy="235267"/>
      </dsp:txXfrm>
    </dsp:sp>
    <dsp:sp modelId="{1553A2F4-8371-463A-9729-526D0C99E132}">
      <dsp:nvSpPr>
        <dsp:cNvPr id="0" name=""/>
        <dsp:cNvSpPr/>
      </dsp:nvSpPr>
      <dsp:spPr>
        <a:xfrm>
          <a:off x="1810540" y="1493838"/>
          <a:ext cx="1153269" cy="1153269"/>
        </a:xfrm>
        <a:prstGeom prst="ellipse">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US" sz="1100" b="1" kern="1200" dirty="0" smtClean="0">
              <a:solidFill>
                <a:srgbClr val="FFFF00"/>
              </a:solidFill>
            </a:rPr>
            <a:t>Modular –synergy approach</a:t>
          </a:r>
          <a:endParaRPr lang="en-US" sz="1100" b="1" kern="1200" dirty="0">
            <a:solidFill>
              <a:srgbClr val="FFFF00"/>
            </a:solidFill>
          </a:endParaRPr>
        </a:p>
      </dsp:txBody>
      <dsp:txXfrm>
        <a:off x="1979432" y="1662730"/>
        <a:ext cx="815485" cy="815485"/>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FF83CA-6FC3-4053-B4A5-37FED33AA730}">
      <dsp:nvSpPr>
        <dsp:cNvPr id="0" name=""/>
        <dsp:cNvSpPr/>
      </dsp:nvSpPr>
      <dsp:spPr>
        <a:xfrm>
          <a:off x="3538165" y="1618083"/>
          <a:ext cx="1153269" cy="1153269"/>
        </a:xfrm>
        <a:prstGeom prst="ellipse">
          <a:avLst/>
        </a:prstGeom>
        <a:solidFill>
          <a:srgbClr val="7030A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n-US" sz="1300" b="1" kern="1200" dirty="0" smtClean="0">
              <a:solidFill>
                <a:srgbClr val="FFFF00"/>
              </a:solidFill>
            </a:rPr>
            <a:t>New paradigm</a:t>
          </a:r>
          <a:endParaRPr lang="en-US" sz="1300" b="1" kern="1200" dirty="0">
            <a:solidFill>
              <a:srgbClr val="FFFF00"/>
            </a:solidFill>
          </a:endParaRPr>
        </a:p>
      </dsp:txBody>
      <dsp:txXfrm>
        <a:off x="3707057" y="1786975"/>
        <a:ext cx="815485" cy="815485"/>
      </dsp:txXfrm>
    </dsp:sp>
    <dsp:sp modelId="{0EC08CAF-3704-4B66-9D0B-12F224093EFD}">
      <dsp:nvSpPr>
        <dsp:cNvPr id="0" name=""/>
        <dsp:cNvSpPr/>
      </dsp:nvSpPr>
      <dsp:spPr>
        <a:xfrm rot="16200000">
          <a:off x="3992297" y="1197826"/>
          <a:ext cx="245004" cy="39211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n-US" sz="1000" kern="1200"/>
        </a:p>
      </dsp:txBody>
      <dsp:txXfrm>
        <a:off x="4029048" y="1312999"/>
        <a:ext cx="171503" cy="235267"/>
      </dsp:txXfrm>
    </dsp:sp>
    <dsp:sp modelId="{B54E3A90-626D-41FF-9237-6F013C8F99BB}">
      <dsp:nvSpPr>
        <dsp:cNvPr id="0" name=""/>
        <dsp:cNvSpPr/>
      </dsp:nvSpPr>
      <dsp:spPr>
        <a:xfrm>
          <a:off x="3538165" y="2542"/>
          <a:ext cx="1153269" cy="1153269"/>
        </a:xfrm>
        <a:prstGeom prst="ellipse">
          <a:avLst/>
        </a:prstGeom>
        <a:solidFill>
          <a:schemeClr val="accent1">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US" sz="1100" b="1" kern="1200" dirty="0" smtClean="0">
              <a:solidFill>
                <a:srgbClr val="FFFF00"/>
              </a:solidFill>
            </a:rPr>
            <a:t>Reliance on a learner’s self-study</a:t>
          </a:r>
          <a:endParaRPr lang="en-US" sz="1100" b="1" kern="1200" dirty="0">
            <a:solidFill>
              <a:srgbClr val="FFFF00"/>
            </a:solidFill>
          </a:endParaRPr>
        </a:p>
      </dsp:txBody>
      <dsp:txXfrm>
        <a:off x="3707057" y="171434"/>
        <a:ext cx="815485" cy="815485"/>
      </dsp:txXfrm>
    </dsp:sp>
    <dsp:sp modelId="{87D481C1-AECB-4C60-88DF-F15107EE82EE}">
      <dsp:nvSpPr>
        <dsp:cNvPr id="0" name=""/>
        <dsp:cNvSpPr/>
      </dsp:nvSpPr>
      <dsp:spPr>
        <a:xfrm>
          <a:off x="4793134" y="1998662"/>
          <a:ext cx="245004" cy="39211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n-US" sz="1000" kern="1200"/>
        </a:p>
      </dsp:txBody>
      <dsp:txXfrm>
        <a:off x="4793134" y="2077084"/>
        <a:ext cx="171503" cy="235267"/>
      </dsp:txXfrm>
    </dsp:sp>
    <dsp:sp modelId="{D8C9FE34-F935-46FA-A428-C47A5B2F9C40}">
      <dsp:nvSpPr>
        <dsp:cNvPr id="0" name=""/>
        <dsp:cNvSpPr/>
      </dsp:nvSpPr>
      <dsp:spPr>
        <a:xfrm>
          <a:off x="5153706" y="1618083"/>
          <a:ext cx="1153269" cy="1153269"/>
        </a:xfrm>
        <a:prstGeom prst="ellipse">
          <a:avLst/>
        </a:prstGeom>
        <a:solidFill>
          <a:schemeClr val="accent1">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US" sz="1100" b="1" kern="1200" dirty="0" smtClean="0">
              <a:solidFill>
                <a:srgbClr val="FFFF00"/>
              </a:solidFill>
            </a:rPr>
            <a:t>Freeing up time for in-class communicative activities</a:t>
          </a:r>
          <a:endParaRPr lang="en-US" sz="1100" b="1" kern="1200" dirty="0">
            <a:solidFill>
              <a:srgbClr val="FFFF00"/>
            </a:solidFill>
          </a:endParaRPr>
        </a:p>
      </dsp:txBody>
      <dsp:txXfrm>
        <a:off x="5322598" y="1786975"/>
        <a:ext cx="815485" cy="815485"/>
      </dsp:txXfrm>
    </dsp:sp>
    <dsp:sp modelId="{97646386-D2E5-43EA-9AC8-31185BE0BB60}">
      <dsp:nvSpPr>
        <dsp:cNvPr id="0" name=""/>
        <dsp:cNvSpPr/>
      </dsp:nvSpPr>
      <dsp:spPr>
        <a:xfrm rot="5398785">
          <a:off x="3995652" y="2793873"/>
          <a:ext cx="238856" cy="39211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n-US" sz="1000" kern="1200"/>
        </a:p>
      </dsp:txBody>
      <dsp:txXfrm>
        <a:off x="4031468" y="2836467"/>
        <a:ext cx="167199" cy="235267"/>
      </dsp:txXfrm>
    </dsp:sp>
    <dsp:sp modelId="{375759C1-CBDC-45D6-89D1-90B1AA702EAF}">
      <dsp:nvSpPr>
        <dsp:cNvPr id="0" name=""/>
        <dsp:cNvSpPr/>
      </dsp:nvSpPr>
      <dsp:spPr>
        <a:xfrm>
          <a:off x="3538732" y="3222025"/>
          <a:ext cx="1153269" cy="1153269"/>
        </a:xfrm>
        <a:prstGeom prst="ellipse">
          <a:avLst/>
        </a:prstGeom>
        <a:solidFill>
          <a:schemeClr val="accent1">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b="1" kern="1200" dirty="0" smtClean="0">
              <a:solidFill>
                <a:srgbClr val="FFFF00"/>
              </a:solidFill>
            </a:rPr>
            <a:t>Empowering teachers and learners</a:t>
          </a:r>
          <a:endParaRPr lang="en-US" sz="1000" b="1" kern="1200" dirty="0">
            <a:solidFill>
              <a:srgbClr val="FFFF00"/>
            </a:solidFill>
          </a:endParaRPr>
        </a:p>
      </dsp:txBody>
      <dsp:txXfrm>
        <a:off x="3707624" y="3390917"/>
        <a:ext cx="815485" cy="815485"/>
      </dsp:txXfrm>
    </dsp:sp>
    <dsp:sp modelId="{E0BCE7CA-5140-4736-9A01-42DC69B04C56}">
      <dsp:nvSpPr>
        <dsp:cNvPr id="0" name=""/>
        <dsp:cNvSpPr/>
      </dsp:nvSpPr>
      <dsp:spPr>
        <a:xfrm rot="10800000">
          <a:off x="3191461" y="1998662"/>
          <a:ext cx="245004" cy="39211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n-US" sz="1000" kern="1200"/>
        </a:p>
      </dsp:txBody>
      <dsp:txXfrm rot="10800000">
        <a:off x="3264962" y="2077084"/>
        <a:ext cx="171503" cy="235267"/>
      </dsp:txXfrm>
    </dsp:sp>
    <dsp:sp modelId="{78FF74CC-D37B-41C0-8F46-A5ED774380EF}">
      <dsp:nvSpPr>
        <dsp:cNvPr id="0" name=""/>
        <dsp:cNvSpPr/>
      </dsp:nvSpPr>
      <dsp:spPr>
        <a:xfrm>
          <a:off x="1922624" y="1618083"/>
          <a:ext cx="1153269" cy="1153269"/>
        </a:xfrm>
        <a:prstGeom prst="ellipse">
          <a:avLst/>
        </a:prstGeom>
        <a:solidFill>
          <a:schemeClr val="accent1">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US" sz="1100" b="1" kern="1200" dirty="0" smtClean="0">
              <a:solidFill>
                <a:srgbClr val="FFFF00"/>
              </a:solidFill>
            </a:rPr>
            <a:t>Authoring </a:t>
          </a:r>
          <a:r>
            <a:rPr lang="en-US" sz="1100" b="1" kern="1200" dirty="0" err="1" smtClean="0">
              <a:solidFill>
                <a:srgbClr val="FFFF00"/>
              </a:solidFill>
            </a:rPr>
            <a:t>instructio</a:t>
          </a:r>
          <a:r>
            <a:rPr lang="en-US" sz="1100" b="1" kern="1200" dirty="0" smtClean="0">
              <a:solidFill>
                <a:srgbClr val="FFFF00"/>
              </a:solidFill>
            </a:rPr>
            <a:t>-</a:t>
          </a:r>
        </a:p>
        <a:p>
          <a:pPr lvl="0" algn="ctr" defTabSz="488950">
            <a:lnSpc>
              <a:spcPct val="90000"/>
            </a:lnSpc>
            <a:spcBef>
              <a:spcPct val="0"/>
            </a:spcBef>
            <a:spcAft>
              <a:spcPct val="35000"/>
            </a:spcAft>
          </a:pPr>
          <a:r>
            <a:rPr lang="en-US" sz="1100" b="1" kern="1200" dirty="0" err="1" smtClean="0">
              <a:solidFill>
                <a:srgbClr val="FFFF00"/>
              </a:solidFill>
            </a:rPr>
            <a:t>nal</a:t>
          </a:r>
          <a:r>
            <a:rPr lang="en-US" sz="1100" b="1" kern="1200" dirty="0" smtClean="0">
              <a:solidFill>
                <a:srgbClr val="FFFF00"/>
              </a:solidFill>
            </a:rPr>
            <a:t> materials</a:t>
          </a:r>
          <a:endParaRPr lang="en-US" sz="1100" b="1" kern="1200" dirty="0">
            <a:solidFill>
              <a:srgbClr val="FFFF00"/>
            </a:solidFill>
          </a:endParaRPr>
        </a:p>
      </dsp:txBody>
      <dsp:txXfrm>
        <a:off x="2091516" y="1786975"/>
        <a:ext cx="815485" cy="815485"/>
      </dsp:txXfrm>
    </dsp:sp>
  </dsp:spTree>
</dsp:drawing>
</file>

<file path=ppt/diagrams/layout1.xml><?xml version="1.0" encoding="utf-8"?>
<dgm:layoutDef xmlns:dgm="http://schemas.openxmlformats.org/drawingml/2006/diagram" xmlns:a="http://schemas.openxmlformats.org/drawingml/2006/main" uniqueId="urn:microsoft.com/office/officeart/2008/layout/NameandTitleOrganizationalChart">
  <dgm:title val=""/>
  <dgm:desc val=""/>
  <dgm:catLst>
    <dgm:cat type="hierarchy" pri="125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Max/>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h" fact="0.4"/>
              </dgm:constrLst>
              <dgm:ruleLst>
                <dgm:rule type="primFontSz" val="5" fact="NaN" max="NaN"/>
              </dgm:ruleLst>
            </dgm:layoutNode>
            <dgm:layoutNode name="titleText1" styleLbl="fgAcc0">
              <dgm:varLst>
                <dgm:chMax val="0"/>
                <dgm:chPref val="0"/>
              </dgm:varLst>
              <dgm:alg type="tx">
                <dgm:param type="parTxLTRAlign" val="r"/>
              </dgm:alg>
              <dgm:shape xmlns:r="http://schemas.openxmlformats.org/officeDocument/2006/relationships" type="rect" r:blip="">
                <dgm:adjLst/>
              </dgm:shape>
              <dgm:presOf axis="followSib" ptType="sibTrans" hideLastTrans="0" cnt="1"/>
              <dgm:constrLst>
                <dgm:constr type="primFontSz" val="65"/>
                <dgm:constr type="lMarg" refType="primFontSz" fact="0.2"/>
                <dgm:constr type="rMarg" refType="primFontSz" fact="0.2"/>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alg type="conn">
                            <dgm:param type="connRout" val="bend"/>
                            <dgm:param type="dim" val="1D"/>
                            <dgm:param type="endSty" val="noArr"/>
                            <dgm:param type="begPts" val="bCtr"/>
                            <dgm:param type="endPts" val="tCtr"/>
                            <dgm:param type="bendPt" val="end"/>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41" func="var" arg="hierBranch" op="equ" val="hang">
                    <dgm:layoutNode name="Name42">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3">
                    <dgm:layoutNode name="Name44">
                      <dgm:choose name="Name45">
                        <dgm:if name="Name46" axis="self" func="depth" op="lte" val="2">
                          <dgm:choose name="Name47">
                            <dgm:if name="Name48" axis="par ch" ptType="node asst" func="cnt" op="gte" val="1">
                              <dgm:alg type="conn">
                                <dgm:param type="connRout" val="bend"/>
                                <dgm:param type="dim" val="1D"/>
                                <dgm:param type="endSty" val="noArr"/>
                                <dgm:param type="begPts" val="bCtr"/>
                                <dgm:param type="endPts" val="midL midR"/>
                              </dgm:alg>
                            </dgm:if>
                            <dgm:else name="Name49">
                              <dgm:alg type="conn">
                                <dgm:param type="connRout" val="bend"/>
                                <dgm:param type="dim" val="1D"/>
                                <dgm:param type="endSty" val="noArr"/>
                                <dgm:param type="begPts" val="bCtr"/>
                                <dgm:param type="endPts" val="midL midR"/>
                                <dgm:param type="srcNode" val="rootConnector1"/>
                              </dgm:alg>
                            </dgm:else>
                          </dgm:choose>
                        </dgm:if>
                        <dgm:else name="Name50">
                          <dgm:choose name="Name51">
                            <dgm:if name="Name52" axis="par ch" ptType="node asst" func="cnt" op="gte" val="1">
                              <dgm:alg type="conn">
                                <dgm:param type="connRout" val="bend"/>
                                <dgm:param type="dim" val="1D"/>
                                <dgm:param type="endSty" val="noArr"/>
                                <dgm:param type="begPts" val="bCtr"/>
                                <dgm:param type="endPts" val="midL midR"/>
                              </dgm:alg>
                            </dgm:if>
                            <dgm:else name="Name53">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54">
                  <dgm:if name="Name55" func="var" arg="hierBranch" op="equ" val="l">
                    <dgm:choose name="Name56">
                      <dgm:if name="Name57"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58">
                        <dgm:alg type="hierRoot">
                          <dgm:param type="hierAlign" val="tR"/>
                        </dgm:alg>
                        <dgm:shape xmlns:r="http://schemas.openxmlformats.org/officeDocument/2006/relationships" r:blip="">
                          <dgm:adjLst/>
                        </dgm:shape>
                        <dgm:presOf/>
                        <dgm:constrLst>
                          <dgm:constr type="alignOff" val="0.25"/>
                        </dgm:constrLst>
                      </dgm:else>
                    </dgm:choose>
                  </dgm:if>
                  <dgm:if name="Name59" func="var" arg="hierBranch" op="equ" val="r">
                    <dgm:choose name="Name60">
                      <dgm:if name="Name61"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2">
                        <dgm:alg type="hierRoot">
                          <dgm:param type="hierAlign" val="tL"/>
                        </dgm:alg>
                        <dgm:shape xmlns:r="http://schemas.openxmlformats.org/officeDocument/2006/relationships" r:blip="">
                          <dgm:adjLst/>
                        </dgm:shape>
                        <dgm:presOf/>
                        <dgm:constrLst>
                          <dgm:constr type="alignOff" val="0.25"/>
                        </dgm:constrLst>
                      </dgm:else>
                    </dgm:choose>
                  </dgm:if>
                  <dgm:if name="Name63"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64" func="var" arg="hierBranch" op="equ" val="init">
                    <dgm:alg type="hierRoot"/>
                    <dgm:shape xmlns:r="http://schemas.openxmlformats.org/officeDocument/2006/relationships" r:blip="">
                      <dgm:adjLst/>
                    </dgm:shape>
                    <dgm:presOf/>
                    <dgm:constrLst>
                      <dgm:constr type="alignOff"/>
                      <dgm:constr type="bendDist" for="des" ptType="parTrans" refType="sp" fact="0.5"/>
                    </dgm:constrLst>
                  </dgm:if>
                  <dgm:else name="Name65">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66">
                    <dgm:if name="Name67" func="var" arg="hierBranch" op="equ" val="init">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68" func="var" arg="hierBranch" op="equ" val="l">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69" func="var" arg="hierBranch" op="equ" val="r">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70">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varLst>
                      <dgm:chMax/>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h" fact="0.4"/>
                    </dgm:constrLst>
                    <dgm:ruleLst>
                      <dgm:rule type="primFontSz" val="5" fact="NaN" max="NaN"/>
                    </dgm:ruleLst>
                  </dgm:layoutNode>
                  <dgm:layoutNode name="titleText2" styleLbl="fgAcc1">
                    <dgm:varLst>
                      <dgm:chMax val="0"/>
                      <dgm:chPref val="0"/>
                    </dgm:varLst>
                    <dgm:alg type="tx">
                      <dgm:param type="parTxLTRAlign" val="r"/>
                    </dgm:alg>
                    <dgm:shape xmlns:r="http://schemas.openxmlformats.org/officeDocument/2006/relationships" type="rect" r:blip="">
                      <dgm:adjLst/>
                    </dgm:shape>
                    <dgm:presOf axis="followSib" ptType="sibTrans" hideLastTrans="0" cnt="1"/>
                    <dgm:constrLst>
                      <dgm:constr type="primFontSz" val="65"/>
                      <dgm:constr type="lMarg" refType="primFontSz" fact="0.2"/>
                      <dgm:constr type="rMarg" refType="primFontSz" fact="0.2"/>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71">
                    <dgm:if name="Name72" func="var" arg="hierBranch" op="equ" val="l">
                      <dgm:alg type="hierChild">
                        <dgm:param type="chAlign" val="r"/>
                        <dgm:param type="linDir" val="fromT"/>
                      </dgm:alg>
                    </dgm:if>
                    <dgm:if name="Name73" func="var" arg="hierBranch" op="equ" val="r">
                      <dgm:alg type="hierChild">
                        <dgm:param type="chAlign" val="l"/>
                        <dgm:param type="linDir" val="fromT"/>
                      </dgm:alg>
                    </dgm:if>
                    <dgm:if name="Name74" func="var" arg="hierBranch" op="equ" val="hang">
                      <dgm:choose name="Name75">
                        <dgm:if name="Name76" func="var" arg="dir" op="equ" val="norm">
                          <dgm:alg type="hierChild">
                            <dgm:param type="chAlign" val="l"/>
                            <dgm:param type="linDir" val="fromL"/>
                            <dgm:param type="secChAlign" val="t"/>
                            <dgm:param type="secLinDir" val="fromT"/>
                          </dgm:alg>
                        </dgm:if>
                        <dgm:else name="Name77">
                          <dgm:alg type="hierChild">
                            <dgm:param type="chAlign" val="l"/>
                            <dgm:param type="linDir" val="fromR"/>
                            <dgm:param type="secChAlign" val="t"/>
                            <dgm:param type="secLinDir" val="fromT"/>
                          </dgm:alg>
                        </dgm:else>
                      </dgm:choose>
                    </dgm:if>
                    <dgm:if name="Name78" func="var" arg="hierBranch" op="equ" val="std">
                      <dgm:choose name="Name79">
                        <dgm:if name="Name80" func="var" arg="dir" op="equ" val="norm">
                          <dgm:alg type="hierChild"/>
                        </dgm:if>
                        <dgm:else name="Name81">
                          <dgm:alg type="hierChild">
                            <dgm:param type="linDir" val="fromR"/>
                          </dgm:alg>
                        </dgm:else>
                      </dgm:choose>
                    </dgm:if>
                    <dgm:if name="Name82" func="var" arg="hierBranch" op="equ" val="init">
                      <dgm:choose name="Name83">
                        <dgm:if name="Name84" func="var" arg="dir" op="equ" val="norm">
                          <dgm:alg type="hierChild"/>
                        </dgm:if>
                        <dgm:else name="Name85">
                          <dgm:alg type="hierChild">
                            <dgm:param type="linDir" val="fromR"/>
                          </dgm:alg>
                        </dgm:else>
                      </dgm:choose>
                    </dgm:if>
                    <dgm:else name="Name86"/>
                  </dgm:choose>
                  <dgm:shape xmlns:r="http://schemas.openxmlformats.org/officeDocument/2006/relationships" r:blip="">
                    <dgm:adjLst/>
                  </dgm:shape>
                  <dgm:presOf/>
                  <dgm:constrLst/>
                  <dgm:ruleLst/>
                  <dgm:forEach name="Name87" ref="rep2a"/>
                </dgm:layoutNode>
                <dgm:layoutNode name="hierChild5">
                  <dgm:choose name="Name88">
                    <dgm:if name="Name89" func="var" arg="dir" op="equ" val="norm">
                      <dgm:alg type="hierChild">
                        <dgm:param type="chAlign" val="l"/>
                        <dgm:param type="linDir" val="fromL"/>
                        <dgm:param type="secChAlign" val="t"/>
                        <dgm:param type="secLinDir" val="fromT"/>
                      </dgm:alg>
                    </dgm:if>
                    <dgm:else name="Name90">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91" ref="rep2b"/>
                </dgm:layoutNode>
              </dgm:layoutNode>
            </dgm:forEach>
          </dgm:layoutNode>
          <dgm:layoutNode name="hierChild3">
            <dgm:choose name="Name92">
              <dgm:if name="Name93" func="var" arg="dir" op="equ" val="norm">
                <dgm:alg type="hierChild">
                  <dgm:param type="chAlign" val="l"/>
                  <dgm:param type="linDir" val="fromL"/>
                  <dgm:param type="secChAlign" val="t"/>
                  <dgm:param type="secLinDir" val="fromT"/>
                </dgm:alg>
              </dgm:if>
              <dgm:else name="Name94">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95" axis="precedSib" ptType="parTrans" st="-1" cnt="1">
                <dgm:layoutNode name="Name96">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97">
                  <dgm:if name="Name98" func="var" arg="hierBranch" op="equ" val="l">
                    <dgm:alg type="hierRoot">
                      <dgm:param type="hierAlign" val="tR"/>
                    </dgm:alg>
                    <dgm:shape xmlns:r="http://schemas.openxmlformats.org/officeDocument/2006/relationships" r:blip="">
                      <dgm:adjLst/>
                    </dgm:shape>
                    <dgm:presOf/>
                    <dgm:constrLst>
                      <dgm:constr type="alignOff" val="0.65"/>
                    </dgm:constrLst>
                  </dgm:if>
                  <dgm:if name="Name99" func="var" arg="hierBranch" op="equ" val="r">
                    <dgm:alg type="hierRoot">
                      <dgm:param type="hierAlign" val="tL"/>
                    </dgm:alg>
                    <dgm:shape xmlns:r="http://schemas.openxmlformats.org/officeDocument/2006/relationships" r:blip="">
                      <dgm:adjLst/>
                    </dgm:shape>
                    <dgm:presOf/>
                    <dgm:constrLst>
                      <dgm:constr type="alignOff" val="0.65"/>
                    </dgm:constrLst>
                  </dgm:if>
                  <dgm:if name="Name100" func="var" arg="hierBranch" op="equ" val="hang">
                    <dgm:alg type="hierRoot"/>
                    <dgm:shape xmlns:r="http://schemas.openxmlformats.org/officeDocument/2006/relationships" r:blip="">
                      <dgm:adjLst/>
                    </dgm:shape>
                    <dgm:presOf/>
                    <dgm:constrLst>
                      <dgm:constr type="alignOff" val="0.65"/>
                    </dgm:constrLst>
                  </dgm:if>
                  <dgm:if name="Name101"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02" func="var" arg="hierBranch" op="equ" val="init">
                    <dgm:alg type="hierRoot"/>
                    <dgm:shape xmlns:r="http://schemas.openxmlformats.org/officeDocument/2006/relationships" r:blip="">
                      <dgm:adjLst/>
                    </dgm:shape>
                    <dgm:presOf/>
                    <dgm:constrLst>
                      <dgm:constr type="alignOff"/>
                      <dgm:constr type="bendDist" for="des" ptType="parTrans" refType="sp" fact="0.5"/>
                    </dgm:constrLst>
                  </dgm:if>
                  <dgm:else name="Name103"/>
                </dgm:choose>
                <dgm:ruleLst/>
                <dgm:layoutNode name="rootComposite3">
                  <dgm:alg type="composite"/>
                  <dgm:shape xmlns:r="http://schemas.openxmlformats.org/officeDocument/2006/relationships" r:blip="">
                    <dgm:adjLst/>
                  </dgm:shape>
                  <dgm:presOf axis="self" ptType="node" cnt="1"/>
                  <dgm:choose name="Name104">
                    <dgm:if name="Name105" func="var" arg="hierBranch" op="equ" val="init">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06" func="var" arg="hierBranch" op="equ" val="l">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07" func="var" arg="hierBranch" op="equ" val="r">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08">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styleLbl="asst1">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h" fact="0.4"/>
                    </dgm:constrLst>
                    <dgm:ruleLst>
                      <dgm:rule type="primFontSz" val="5" fact="NaN" max="NaN"/>
                    </dgm:ruleLst>
                  </dgm:layoutNode>
                  <dgm:layoutNode name="titleText3" styleLbl="fgAcc2">
                    <dgm:varLst>
                      <dgm:chMax val="0"/>
                      <dgm:chPref val="0"/>
                    </dgm:varLst>
                    <dgm:alg type="tx">
                      <dgm:param type="parTxLTRAlign" val="r"/>
                    </dgm:alg>
                    <dgm:shape xmlns:r="http://schemas.openxmlformats.org/officeDocument/2006/relationships" type="rect" r:blip="">
                      <dgm:adjLst/>
                    </dgm:shape>
                    <dgm:presOf axis="followSib" ptType="sibTrans" hideLastTrans="0" cnt="1"/>
                    <dgm:constrLst>
                      <dgm:constr type="primFontSz" val="65"/>
                      <dgm:constr type="lMarg" refType="primFontSz" fact="0.2"/>
                      <dgm:constr type="rMarg" refType="primFontSz" fact="0.2"/>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09">
                    <dgm:if name="Name110" func="var" arg="hierBranch" op="equ" val="l">
                      <dgm:alg type="hierChild">
                        <dgm:param type="chAlign" val="r"/>
                        <dgm:param type="linDir" val="fromT"/>
                      </dgm:alg>
                    </dgm:if>
                    <dgm:if name="Name111" func="var" arg="hierBranch" op="equ" val="r">
                      <dgm:alg type="hierChild">
                        <dgm:param type="chAlign" val="l"/>
                        <dgm:param type="linDir" val="fromT"/>
                      </dgm:alg>
                    </dgm:if>
                    <dgm:if name="Name112" func="var" arg="hierBranch" op="equ" val="hang">
                      <dgm:choose name="Name113">
                        <dgm:if name="Name114" func="var" arg="dir" op="equ" val="norm">
                          <dgm:alg type="hierChild">
                            <dgm:param type="chAlign" val="l"/>
                            <dgm:param type="linDir" val="fromL"/>
                            <dgm:param type="secChAlign" val="t"/>
                            <dgm:param type="secLinDir" val="fromT"/>
                          </dgm:alg>
                        </dgm:if>
                        <dgm:else name="Name115">
                          <dgm:alg type="hierChild">
                            <dgm:param type="chAlign" val="l"/>
                            <dgm:param type="linDir" val="fromR"/>
                            <dgm:param type="secChAlign" val="t"/>
                            <dgm:param type="secLinDir" val="fromT"/>
                          </dgm:alg>
                        </dgm:else>
                      </dgm:choose>
                    </dgm:if>
                    <dgm:if name="Name116" func="var" arg="hierBranch" op="equ" val="std">
                      <dgm:choose name="Name117">
                        <dgm:if name="Name118" func="var" arg="dir" op="equ" val="norm">
                          <dgm:alg type="hierChild"/>
                        </dgm:if>
                        <dgm:else name="Name119">
                          <dgm:alg type="hierChild">
                            <dgm:param type="linDir" val="fromR"/>
                          </dgm:alg>
                        </dgm:else>
                      </dgm:choose>
                    </dgm:if>
                    <dgm:if name="Name120" func="var" arg="hierBranch" op="equ" val="init">
                      <dgm:alg type="hierChild"/>
                    </dgm:if>
                    <dgm:else name="Name121"/>
                  </dgm:choose>
                  <dgm:shape xmlns:r="http://schemas.openxmlformats.org/officeDocument/2006/relationships" r:blip="">
                    <dgm:adjLst/>
                  </dgm:shape>
                  <dgm:presOf/>
                  <dgm:constrLst/>
                  <dgm:ruleLst/>
                  <dgm:forEach name="Name122" ref="rep2a"/>
                </dgm:layoutNode>
                <dgm:layoutNode name="hierChild7">
                  <dgm:choose name="Name123">
                    <dgm:if name="Name124" func="var" arg="dir" op="equ" val="norm">
                      <dgm:alg type="hierChild">
                        <dgm:param type="chAlign" val="l"/>
                        <dgm:param type="linDir" val="fromL"/>
                        <dgm:param type="secChAlign" val="t"/>
                        <dgm:param type="secLinDir" val="fromT"/>
                      </dgm:alg>
                    </dgm:if>
                    <dgm:else name="Name12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26"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728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97284"/>
          </a:xfrm>
          <a:prstGeom prst="rect">
            <a:avLst/>
          </a:prstGeom>
        </p:spPr>
        <p:txBody>
          <a:bodyPr vert="horz" lIns="91440" tIns="45720" rIns="91440" bIns="45720" rtlCol="0"/>
          <a:lstStyle>
            <a:lvl1pPr algn="r">
              <a:defRPr sz="1200"/>
            </a:lvl1pPr>
          </a:lstStyle>
          <a:p>
            <a:fld id="{8ACBB2E6-5569-4E68-91E0-E15D09E5B217}" type="datetimeFigureOut">
              <a:rPr lang="en-US" smtClean="0"/>
              <a:t>3/11/2018</a:t>
            </a:fld>
            <a:endParaRPr lang="en-US"/>
          </a:p>
        </p:txBody>
      </p:sp>
      <p:sp>
        <p:nvSpPr>
          <p:cNvPr id="4" name="Footer Placeholder 3"/>
          <p:cNvSpPr>
            <a:spLocks noGrp="1"/>
          </p:cNvSpPr>
          <p:nvPr>
            <p:ph type="ftr" sz="quarter" idx="2"/>
          </p:nvPr>
        </p:nvSpPr>
        <p:spPr>
          <a:xfrm>
            <a:off x="0" y="9446678"/>
            <a:ext cx="2971800" cy="497284"/>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9446678"/>
            <a:ext cx="2971800" cy="497284"/>
          </a:xfrm>
          <a:prstGeom prst="rect">
            <a:avLst/>
          </a:prstGeom>
        </p:spPr>
        <p:txBody>
          <a:bodyPr vert="horz" lIns="91440" tIns="45720" rIns="91440" bIns="45720" rtlCol="0" anchor="b"/>
          <a:lstStyle>
            <a:lvl1pPr algn="r">
              <a:defRPr sz="1200"/>
            </a:lvl1pPr>
          </a:lstStyle>
          <a:p>
            <a:fld id="{0DDFF4A8-7090-4B00-A34D-3F925EE00622}" type="slidenum">
              <a:rPr lang="en-US" smtClean="0"/>
              <a:t>‹#›</a:t>
            </a:fld>
            <a:endParaRPr lang="en-US"/>
          </a:p>
        </p:txBody>
      </p:sp>
    </p:spTree>
    <p:extLst>
      <p:ext uri="{BB962C8B-B14F-4D97-AF65-F5344CB8AC3E}">
        <p14:creationId xmlns:p14="http://schemas.microsoft.com/office/powerpoint/2010/main" val="698155361"/>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728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97284"/>
          </a:xfrm>
          <a:prstGeom prst="rect">
            <a:avLst/>
          </a:prstGeom>
        </p:spPr>
        <p:txBody>
          <a:bodyPr vert="horz" lIns="91440" tIns="45720" rIns="91440" bIns="45720" rtlCol="0"/>
          <a:lstStyle>
            <a:lvl1pPr algn="r">
              <a:defRPr sz="1200"/>
            </a:lvl1pPr>
          </a:lstStyle>
          <a:p>
            <a:fld id="{46DCCFA1-D78D-475F-B4F0-5F91920F6ED4}" type="datetimeFigureOut">
              <a:rPr lang="en-US" smtClean="0"/>
              <a:t>3/11/2018</a:t>
            </a:fld>
            <a:endParaRPr lang="en-US"/>
          </a:p>
        </p:txBody>
      </p:sp>
      <p:sp>
        <p:nvSpPr>
          <p:cNvPr id="4" name="Slide Image Placeholder 3"/>
          <p:cNvSpPr>
            <a:spLocks noGrp="1" noRot="1" noChangeAspect="1"/>
          </p:cNvSpPr>
          <p:nvPr>
            <p:ph type="sldImg" idx="2"/>
          </p:nvPr>
        </p:nvSpPr>
        <p:spPr>
          <a:xfrm>
            <a:off x="942975" y="746125"/>
            <a:ext cx="4972050" cy="3729038"/>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724202"/>
            <a:ext cx="5486400" cy="447556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46678"/>
            <a:ext cx="2971800" cy="497284"/>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9446678"/>
            <a:ext cx="2971800" cy="497284"/>
          </a:xfrm>
          <a:prstGeom prst="rect">
            <a:avLst/>
          </a:prstGeom>
        </p:spPr>
        <p:txBody>
          <a:bodyPr vert="horz" lIns="91440" tIns="45720" rIns="91440" bIns="45720" rtlCol="0" anchor="b"/>
          <a:lstStyle>
            <a:lvl1pPr algn="r">
              <a:defRPr sz="1200"/>
            </a:lvl1pPr>
          </a:lstStyle>
          <a:p>
            <a:fld id="{831228A4-DE72-4DF0-9438-C3614D14B525}" type="slidenum">
              <a:rPr lang="en-US" smtClean="0"/>
              <a:t>‹#›</a:t>
            </a:fld>
            <a:endParaRPr lang="en-US"/>
          </a:p>
        </p:txBody>
      </p:sp>
    </p:spTree>
    <p:extLst>
      <p:ext uri="{BB962C8B-B14F-4D97-AF65-F5344CB8AC3E}">
        <p14:creationId xmlns:p14="http://schemas.microsoft.com/office/powerpoint/2010/main" val="3622929161"/>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31228A4-DE72-4DF0-9438-C3614D14B525}" type="slidenum">
              <a:rPr lang="en-US" smtClean="0"/>
              <a:t>1</a:t>
            </a:fld>
            <a:endParaRPr lang="en-US"/>
          </a:p>
        </p:txBody>
      </p:sp>
      <p:sp>
        <p:nvSpPr>
          <p:cNvPr id="5" name="Date Placeholder 4"/>
          <p:cNvSpPr>
            <a:spLocks noGrp="1"/>
          </p:cNvSpPr>
          <p:nvPr>
            <p:ph type="dt" idx="11"/>
          </p:nvPr>
        </p:nvSpPr>
        <p:spPr/>
        <p:txBody>
          <a:bodyPr/>
          <a:lstStyle/>
          <a:p>
            <a:fld id="{64E5BA49-E8C1-43FC-9CD7-E7AC4F8E1061}" type="datetime1">
              <a:rPr lang="en-US" smtClean="0"/>
              <a:t>3/11/2018</a:t>
            </a:fld>
            <a:endParaRPr lang="en-US"/>
          </a:p>
        </p:txBody>
      </p:sp>
      <p:sp>
        <p:nvSpPr>
          <p:cNvPr id="6" name="Footer Placeholder 5"/>
          <p:cNvSpPr>
            <a:spLocks noGrp="1"/>
          </p:cNvSpPr>
          <p:nvPr>
            <p:ph type="ftr" sz="quarter" idx="12"/>
          </p:nvPr>
        </p:nvSpPr>
        <p:spPr/>
        <p:txBody>
          <a:bodyPr/>
          <a:lstStyle/>
          <a:p>
            <a:endParaRPr lang="en-US"/>
          </a:p>
        </p:txBody>
      </p:sp>
    </p:spTree>
    <p:extLst>
      <p:ext uri="{BB962C8B-B14F-4D97-AF65-F5344CB8AC3E}">
        <p14:creationId xmlns:p14="http://schemas.microsoft.com/office/powerpoint/2010/main" val="1644528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r>
              <a:rPr lang="en-US" smtClean="0"/>
              <a:t>3/18/2018</a:t>
            </a:r>
            <a:endParaRPr lang="en-US"/>
          </a:p>
        </p:txBody>
      </p:sp>
      <p:sp>
        <p:nvSpPr>
          <p:cNvPr id="19" name="Footer Placeholder 18"/>
          <p:cNvSpPr>
            <a:spLocks noGrp="1"/>
          </p:cNvSpPr>
          <p:nvPr>
            <p:ph type="ftr" sz="quarter" idx="11"/>
          </p:nvPr>
        </p:nvSpPr>
        <p:spPr/>
        <p:txBody>
          <a:bodyPr/>
          <a:lstStyle/>
          <a:p>
            <a:r>
              <a:rPr lang="en-US" smtClean="0"/>
              <a:t>Searching for innovation beyond standardization</a:t>
            </a:r>
            <a:endParaRPr lang="en-US"/>
          </a:p>
        </p:txBody>
      </p:sp>
      <p:sp>
        <p:nvSpPr>
          <p:cNvPr id="27" name="Slide Number Placeholder 26"/>
          <p:cNvSpPr>
            <a:spLocks noGrp="1"/>
          </p:cNvSpPr>
          <p:nvPr>
            <p:ph type="sldNum" sz="quarter" idx="12"/>
          </p:nvPr>
        </p:nvSpPr>
        <p:spPr/>
        <p:txBody>
          <a:bodyPr/>
          <a:lstStyle/>
          <a:p>
            <a:fld id="{34CC45C1-51C2-4F30-AA3C-47D6938F19C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r>
              <a:rPr lang="en-US" smtClean="0"/>
              <a:t>3/18/2018</a:t>
            </a:r>
            <a:endParaRPr lang="en-US"/>
          </a:p>
        </p:txBody>
      </p:sp>
      <p:sp>
        <p:nvSpPr>
          <p:cNvPr id="5" name="Footer Placeholder 4"/>
          <p:cNvSpPr>
            <a:spLocks noGrp="1"/>
          </p:cNvSpPr>
          <p:nvPr>
            <p:ph type="ftr" sz="quarter" idx="11"/>
          </p:nvPr>
        </p:nvSpPr>
        <p:spPr/>
        <p:txBody>
          <a:bodyPr/>
          <a:lstStyle/>
          <a:p>
            <a:r>
              <a:rPr lang="en-US" smtClean="0"/>
              <a:t>Searching for innovation beyond standardization</a:t>
            </a:r>
            <a:endParaRPr lang="en-US"/>
          </a:p>
        </p:txBody>
      </p:sp>
      <p:sp>
        <p:nvSpPr>
          <p:cNvPr id="6" name="Slide Number Placeholder 5"/>
          <p:cNvSpPr>
            <a:spLocks noGrp="1"/>
          </p:cNvSpPr>
          <p:nvPr>
            <p:ph type="sldNum" sz="quarter" idx="12"/>
          </p:nvPr>
        </p:nvSpPr>
        <p:spPr/>
        <p:txBody>
          <a:bodyPr/>
          <a:lstStyle/>
          <a:p>
            <a:fld id="{34CC45C1-51C2-4F30-AA3C-47D6938F19C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r>
              <a:rPr lang="en-US" smtClean="0"/>
              <a:t>3/18/2018</a:t>
            </a:r>
            <a:endParaRPr lang="en-US"/>
          </a:p>
        </p:txBody>
      </p:sp>
      <p:sp>
        <p:nvSpPr>
          <p:cNvPr id="5" name="Footer Placeholder 4"/>
          <p:cNvSpPr>
            <a:spLocks noGrp="1"/>
          </p:cNvSpPr>
          <p:nvPr>
            <p:ph type="ftr" sz="quarter" idx="11"/>
          </p:nvPr>
        </p:nvSpPr>
        <p:spPr/>
        <p:txBody>
          <a:bodyPr/>
          <a:lstStyle/>
          <a:p>
            <a:r>
              <a:rPr lang="en-US" smtClean="0"/>
              <a:t>Searching for innovation beyond standardization</a:t>
            </a:r>
            <a:endParaRPr lang="en-US"/>
          </a:p>
        </p:txBody>
      </p:sp>
      <p:sp>
        <p:nvSpPr>
          <p:cNvPr id="6" name="Slide Number Placeholder 5"/>
          <p:cNvSpPr>
            <a:spLocks noGrp="1"/>
          </p:cNvSpPr>
          <p:nvPr>
            <p:ph type="sldNum" sz="quarter" idx="12"/>
          </p:nvPr>
        </p:nvSpPr>
        <p:spPr/>
        <p:txBody>
          <a:bodyPr/>
          <a:lstStyle/>
          <a:p>
            <a:fld id="{34CC45C1-51C2-4F30-AA3C-47D6938F19C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r>
              <a:rPr lang="en-US" smtClean="0"/>
              <a:t>3/18/2018</a:t>
            </a:r>
            <a:endParaRPr lang="en-US"/>
          </a:p>
        </p:txBody>
      </p:sp>
      <p:sp>
        <p:nvSpPr>
          <p:cNvPr id="5" name="Footer Placeholder 4"/>
          <p:cNvSpPr>
            <a:spLocks noGrp="1"/>
          </p:cNvSpPr>
          <p:nvPr>
            <p:ph type="ftr" sz="quarter" idx="11"/>
          </p:nvPr>
        </p:nvSpPr>
        <p:spPr/>
        <p:txBody>
          <a:bodyPr/>
          <a:lstStyle/>
          <a:p>
            <a:r>
              <a:rPr lang="en-US" smtClean="0"/>
              <a:t>Searching for innovation beyond standardization</a:t>
            </a:r>
            <a:endParaRPr lang="en-US"/>
          </a:p>
        </p:txBody>
      </p:sp>
      <p:sp>
        <p:nvSpPr>
          <p:cNvPr id="6" name="Slide Number Placeholder 5"/>
          <p:cNvSpPr>
            <a:spLocks noGrp="1"/>
          </p:cNvSpPr>
          <p:nvPr>
            <p:ph type="sldNum" sz="quarter" idx="12"/>
          </p:nvPr>
        </p:nvSpPr>
        <p:spPr/>
        <p:txBody>
          <a:bodyPr/>
          <a:lstStyle/>
          <a:p>
            <a:fld id="{34CC45C1-51C2-4F30-AA3C-47D6938F19C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r>
              <a:rPr lang="en-US" smtClean="0"/>
              <a:t>3/18/2018</a:t>
            </a:r>
            <a:endParaRPr lang="en-US"/>
          </a:p>
        </p:txBody>
      </p:sp>
      <p:sp>
        <p:nvSpPr>
          <p:cNvPr id="5" name="Footer Placeholder 4"/>
          <p:cNvSpPr>
            <a:spLocks noGrp="1"/>
          </p:cNvSpPr>
          <p:nvPr>
            <p:ph type="ftr" sz="quarter" idx="11"/>
          </p:nvPr>
        </p:nvSpPr>
        <p:spPr/>
        <p:txBody>
          <a:bodyPr/>
          <a:lstStyle/>
          <a:p>
            <a:r>
              <a:rPr lang="en-US" smtClean="0"/>
              <a:t>Searching for innovation beyond standardization</a:t>
            </a:r>
            <a:endParaRPr lang="en-US"/>
          </a:p>
        </p:txBody>
      </p:sp>
      <p:sp>
        <p:nvSpPr>
          <p:cNvPr id="6" name="Slide Number Placeholder 5"/>
          <p:cNvSpPr>
            <a:spLocks noGrp="1"/>
          </p:cNvSpPr>
          <p:nvPr>
            <p:ph type="sldNum" sz="quarter" idx="12"/>
          </p:nvPr>
        </p:nvSpPr>
        <p:spPr/>
        <p:txBody>
          <a:bodyPr/>
          <a:lstStyle/>
          <a:p>
            <a:fld id="{34CC45C1-51C2-4F30-AA3C-47D6938F19C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r>
              <a:rPr lang="en-US" smtClean="0"/>
              <a:t>3/18/2018</a:t>
            </a:r>
            <a:endParaRPr lang="en-US"/>
          </a:p>
        </p:txBody>
      </p:sp>
      <p:sp>
        <p:nvSpPr>
          <p:cNvPr id="6" name="Footer Placeholder 5"/>
          <p:cNvSpPr>
            <a:spLocks noGrp="1"/>
          </p:cNvSpPr>
          <p:nvPr>
            <p:ph type="ftr" sz="quarter" idx="11"/>
          </p:nvPr>
        </p:nvSpPr>
        <p:spPr/>
        <p:txBody>
          <a:bodyPr/>
          <a:lstStyle/>
          <a:p>
            <a:r>
              <a:rPr lang="en-US" smtClean="0"/>
              <a:t>Searching for innovation beyond standardization</a:t>
            </a:r>
            <a:endParaRPr lang="en-US"/>
          </a:p>
        </p:txBody>
      </p:sp>
      <p:sp>
        <p:nvSpPr>
          <p:cNvPr id="7" name="Slide Number Placeholder 6"/>
          <p:cNvSpPr>
            <a:spLocks noGrp="1"/>
          </p:cNvSpPr>
          <p:nvPr>
            <p:ph type="sldNum" sz="quarter" idx="12"/>
          </p:nvPr>
        </p:nvSpPr>
        <p:spPr/>
        <p:txBody>
          <a:bodyPr/>
          <a:lstStyle/>
          <a:p>
            <a:fld id="{34CC45C1-51C2-4F30-AA3C-47D6938F19C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r>
              <a:rPr lang="en-US" smtClean="0"/>
              <a:t>3/18/2018</a:t>
            </a:r>
            <a:endParaRPr lang="en-US"/>
          </a:p>
        </p:txBody>
      </p:sp>
      <p:sp>
        <p:nvSpPr>
          <p:cNvPr id="8" name="Footer Placeholder 7"/>
          <p:cNvSpPr>
            <a:spLocks noGrp="1"/>
          </p:cNvSpPr>
          <p:nvPr>
            <p:ph type="ftr" sz="quarter" idx="11"/>
          </p:nvPr>
        </p:nvSpPr>
        <p:spPr/>
        <p:txBody>
          <a:bodyPr/>
          <a:lstStyle/>
          <a:p>
            <a:r>
              <a:rPr lang="en-US" smtClean="0"/>
              <a:t>Searching for innovation beyond standardization</a:t>
            </a:r>
            <a:endParaRPr lang="en-US"/>
          </a:p>
        </p:txBody>
      </p:sp>
      <p:sp>
        <p:nvSpPr>
          <p:cNvPr id="9" name="Slide Number Placeholder 8"/>
          <p:cNvSpPr>
            <a:spLocks noGrp="1"/>
          </p:cNvSpPr>
          <p:nvPr>
            <p:ph type="sldNum" sz="quarter" idx="12"/>
          </p:nvPr>
        </p:nvSpPr>
        <p:spPr/>
        <p:txBody>
          <a:bodyPr/>
          <a:lstStyle/>
          <a:p>
            <a:fld id="{34CC45C1-51C2-4F30-AA3C-47D6938F19C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r>
              <a:rPr lang="en-US" smtClean="0"/>
              <a:t>3/18/2018</a:t>
            </a:r>
            <a:endParaRPr lang="en-US"/>
          </a:p>
        </p:txBody>
      </p:sp>
      <p:sp>
        <p:nvSpPr>
          <p:cNvPr id="4" name="Footer Placeholder 3"/>
          <p:cNvSpPr>
            <a:spLocks noGrp="1"/>
          </p:cNvSpPr>
          <p:nvPr>
            <p:ph type="ftr" sz="quarter" idx="11"/>
          </p:nvPr>
        </p:nvSpPr>
        <p:spPr/>
        <p:txBody>
          <a:bodyPr/>
          <a:lstStyle/>
          <a:p>
            <a:r>
              <a:rPr lang="en-US" smtClean="0"/>
              <a:t>Searching for innovation beyond standardization</a:t>
            </a:r>
            <a:endParaRPr lang="en-US"/>
          </a:p>
        </p:txBody>
      </p:sp>
      <p:sp>
        <p:nvSpPr>
          <p:cNvPr id="5" name="Slide Number Placeholder 4"/>
          <p:cNvSpPr>
            <a:spLocks noGrp="1"/>
          </p:cNvSpPr>
          <p:nvPr>
            <p:ph type="sldNum" sz="quarter" idx="12"/>
          </p:nvPr>
        </p:nvSpPr>
        <p:spPr/>
        <p:txBody>
          <a:bodyPr/>
          <a:lstStyle/>
          <a:p>
            <a:fld id="{34CC45C1-51C2-4F30-AA3C-47D6938F19C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3/18/2018</a:t>
            </a:r>
            <a:endParaRPr lang="en-US"/>
          </a:p>
        </p:txBody>
      </p:sp>
      <p:sp>
        <p:nvSpPr>
          <p:cNvPr id="3" name="Footer Placeholder 2"/>
          <p:cNvSpPr>
            <a:spLocks noGrp="1"/>
          </p:cNvSpPr>
          <p:nvPr>
            <p:ph type="ftr" sz="quarter" idx="11"/>
          </p:nvPr>
        </p:nvSpPr>
        <p:spPr/>
        <p:txBody>
          <a:bodyPr/>
          <a:lstStyle/>
          <a:p>
            <a:r>
              <a:rPr lang="en-US" smtClean="0"/>
              <a:t>Searching for innovation beyond standardization</a:t>
            </a:r>
            <a:endParaRPr lang="en-US"/>
          </a:p>
        </p:txBody>
      </p:sp>
      <p:sp>
        <p:nvSpPr>
          <p:cNvPr id="4" name="Slide Number Placeholder 3"/>
          <p:cNvSpPr>
            <a:spLocks noGrp="1"/>
          </p:cNvSpPr>
          <p:nvPr>
            <p:ph type="sldNum" sz="quarter" idx="12"/>
          </p:nvPr>
        </p:nvSpPr>
        <p:spPr/>
        <p:txBody>
          <a:bodyPr/>
          <a:lstStyle/>
          <a:p>
            <a:fld id="{34CC45C1-51C2-4F30-AA3C-47D6938F19C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r>
              <a:rPr lang="en-US" smtClean="0"/>
              <a:t>3/18/2018</a:t>
            </a:r>
            <a:endParaRPr lang="en-US"/>
          </a:p>
        </p:txBody>
      </p:sp>
      <p:sp>
        <p:nvSpPr>
          <p:cNvPr id="6" name="Footer Placeholder 5"/>
          <p:cNvSpPr>
            <a:spLocks noGrp="1"/>
          </p:cNvSpPr>
          <p:nvPr>
            <p:ph type="ftr" sz="quarter" idx="11"/>
          </p:nvPr>
        </p:nvSpPr>
        <p:spPr/>
        <p:txBody>
          <a:bodyPr/>
          <a:lstStyle/>
          <a:p>
            <a:r>
              <a:rPr lang="en-US" smtClean="0"/>
              <a:t>Searching for innovation beyond standardization</a:t>
            </a:r>
            <a:endParaRPr lang="en-US"/>
          </a:p>
        </p:txBody>
      </p:sp>
      <p:sp>
        <p:nvSpPr>
          <p:cNvPr id="7" name="Slide Number Placeholder 6"/>
          <p:cNvSpPr>
            <a:spLocks noGrp="1"/>
          </p:cNvSpPr>
          <p:nvPr>
            <p:ph type="sldNum" sz="quarter" idx="12"/>
          </p:nvPr>
        </p:nvSpPr>
        <p:spPr/>
        <p:txBody>
          <a:bodyPr/>
          <a:lstStyle/>
          <a:p>
            <a:fld id="{34CC45C1-51C2-4F30-AA3C-47D6938F19C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r>
              <a:rPr lang="en-US" smtClean="0"/>
              <a:t>3/18/2018</a:t>
            </a:r>
            <a:endParaRPr lang="en-US"/>
          </a:p>
        </p:txBody>
      </p:sp>
      <p:sp>
        <p:nvSpPr>
          <p:cNvPr id="6" name="Footer Placeholder 5"/>
          <p:cNvSpPr>
            <a:spLocks noGrp="1"/>
          </p:cNvSpPr>
          <p:nvPr>
            <p:ph type="ftr" sz="quarter" idx="11"/>
          </p:nvPr>
        </p:nvSpPr>
        <p:spPr/>
        <p:txBody>
          <a:bodyPr/>
          <a:lstStyle/>
          <a:p>
            <a:r>
              <a:rPr lang="en-US" smtClean="0"/>
              <a:t>Searching for innovation beyond standardization</a:t>
            </a:r>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34CC45C1-51C2-4F30-AA3C-47D6938F19C0}"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en-US" smtClean="0"/>
              <a:t>3/18/2018</a:t>
            </a:r>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en-US" smtClean="0"/>
              <a:t>Searching for innovation beyond standardization</a:t>
            </a: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4CC45C1-51C2-4F30-AA3C-47D6938F19C0}"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4561" r:id="rId1"/>
    <p:sldLayoutId id="2147484562" r:id="rId2"/>
    <p:sldLayoutId id="2147484563" r:id="rId3"/>
    <p:sldLayoutId id="2147484564" r:id="rId4"/>
    <p:sldLayoutId id="2147484565" r:id="rId5"/>
    <p:sldLayoutId id="2147484566" r:id="rId6"/>
    <p:sldLayoutId id="2147484567" r:id="rId7"/>
    <p:sldLayoutId id="2147484568" r:id="rId8"/>
    <p:sldLayoutId id="2147484569" r:id="rId9"/>
    <p:sldLayoutId id="2147484570" r:id="rId10"/>
    <p:sldLayoutId id="2147484571" r:id="rId11"/>
  </p:sldLayoutIdLst>
  <p:hf hdr="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nota@yorku.ca"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8" Type="http://schemas.openxmlformats.org/officeDocument/2006/relationships/hyperlink" Target="http://buna.yorku.ca/japanese/ijlt/Lesson26/ijrd26.html" TargetMode="External"/><Relationship Id="rId13" Type="http://schemas.openxmlformats.org/officeDocument/2006/relationships/hyperlink" Target="http://buna.yorku.ca/japanese/ejlt/kanji8.htm" TargetMode="External"/><Relationship Id="rId3" Type="http://schemas.openxmlformats.org/officeDocument/2006/relationships/hyperlink" Target="http://buna.arts.yorku.ca/japanese/jp1000.html" TargetMode="External"/><Relationship Id="rId7" Type="http://schemas.openxmlformats.org/officeDocument/2006/relationships/hyperlink" Target="http://buna.yorku.ca/japanese/eljp/ejlecnotes.html" TargetMode="External"/><Relationship Id="rId12" Type="http://schemas.openxmlformats.org/officeDocument/2006/relationships/hyperlink" Target="http://buna.yorku.ca/japanese/ejlt/ejsupr5_int.htm" TargetMode="External"/><Relationship Id="rId2" Type="http://schemas.openxmlformats.org/officeDocument/2006/relationships/hyperlink" Target="http://buna.arts.yorku.ca/" TargetMode="External"/><Relationship Id="rId1" Type="http://schemas.openxmlformats.org/officeDocument/2006/relationships/slideLayout" Target="../slideLayouts/slideLayout2.xml"/><Relationship Id="rId6" Type="http://schemas.openxmlformats.org/officeDocument/2006/relationships/hyperlink" Target="http://buna.arts.yorku.ca/japanese/jp4000.html" TargetMode="External"/><Relationship Id="rId11" Type="http://schemas.openxmlformats.org/officeDocument/2006/relationships/hyperlink" Target="http://buna.yorku.ca/japanese/ejlt/ejex_int/ejex_int_13.html" TargetMode="External"/><Relationship Id="rId5" Type="http://schemas.openxmlformats.org/officeDocument/2006/relationships/hyperlink" Target="http://buna.arts.yorku.ca/japanese/jp3000.html" TargetMode="External"/><Relationship Id="rId10" Type="http://schemas.openxmlformats.org/officeDocument/2006/relationships/hyperlink" Target="http://buna.arts.yorku.ca/japanese/arcj/believer/believer_int.html" TargetMode="External"/><Relationship Id="rId4" Type="http://schemas.openxmlformats.org/officeDocument/2006/relationships/hyperlink" Target="http://buna.arts.yorku.ca/japanese/jp2000.html" TargetMode="External"/><Relationship Id="rId9" Type="http://schemas.openxmlformats.org/officeDocument/2006/relationships/hyperlink" Target="http://buna.arts.yorku.ca/japanese/ajlt/Bear/bear_int.html" TargetMode="External"/><Relationship Id="rId14" Type="http://schemas.openxmlformats.org/officeDocument/2006/relationships/hyperlink" Target="http://buna.yorku.ca/japanese/ejlt/ejdic/ejdic14.html"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buna.yorku.ca/japanese/hmdp.html"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2" Type="http://schemas.openxmlformats.org/officeDocument/2006/relationships/hyperlink" Target="https://moodle.yorku.ca/moodle/mod/quiz/view.php?id=847741"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comparison01.pdf" TargetMode="External"/><Relationship Id="rId2" Type="http://schemas.openxmlformats.org/officeDocument/2006/relationships/hyperlink" Target="Framework_EN.pdf" TargetMode="External"/><Relationship Id="rId1" Type="http://schemas.openxmlformats.org/officeDocument/2006/relationships/slideLayout" Target="../slideLayouts/slideLayout2.xml"/><Relationship Id="rId6" Type="http://schemas.openxmlformats.org/officeDocument/2006/relationships/hyperlink" Target="jfs2010_all.pdf" TargetMode="External"/><Relationship Id="rId5" Type="http://schemas.openxmlformats.org/officeDocument/2006/relationships/hyperlink" Target="CorrespondenceOfProficiencySca.htm" TargetMode="External"/><Relationship Id="rId4" Type="http://schemas.openxmlformats.org/officeDocument/2006/relationships/hyperlink" Target="StandardsforFLLexecsumm_rev.pdf"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www.deccanherald.com/content/151593/washback-effect.html" TargetMode="External"/><Relationship Id="rId2" Type="http://schemas.openxmlformats.org/officeDocument/2006/relationships/hyperlink" Target="https://www.actfl.org/sites/default/files/publications/standards/1996%20National%20Standards%20for%20FL%20L%20Exec%20Summary.pdf" TargetMode="External"/><Relationship Id="rId1" Type="http://schemas.openxmlformats.org/officeDocument/2006/relationships/slideLayout" Target="../slideLayouts/slideLayout2.xml"/><Relationship Id="rId6" Type="http://schemas.openxmlformats.org/officeDocument/2006/relationships/hyperlink" Target="http://jfstandard.jp/pdf/jfs2010_all.pdf" TargetMode="External"/><Relationship Id="rId5" Type="http://schemas.openxmlformats.org/officeDocument/2006/relationships/hyperlink" Target="http://www.zait.uni-bremen.de/wwwgast/tesl_ej/ej17/a1.html" TargetMode="External"/><Relationship Id="rId4" Type="http://schemas.openxmlformats.org/officeDocument/2006/relationships/hyperlink" Target="http://www.coe.int/t/dg4/linguistic/Source/Framework_EN.pdf" TargetMode="Externa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0.xml.rels><?xml version="1.0" encoding="UTF-8" standalone="yes"?>
<Relationships xmlns="http://schemas.openxmlformats.org/package/2006/relationships"><Relationship Id="rId2" Type="http://schemas.openxmlformats.org/officeDocument/2006/relationships/hyperlink" Target="http://www.jsac.ca/jsac_web_pub/jsac2016_pub_global.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7544" y="1628800"/>
            <a:ext cx="7920880" cy="648072"/>
          </a:xfrm>
        </p:spPr>
        <p:txBody>
          <a:bodyPr>
            <a:normAutofit fontScale="90000"/>
          </a:bodyPr>
          <a:lstStyle/>
          <a:p>
            <a:r>
              <a:rPr lang="en-US" sz="3200" dirty="0" smtClean="0">
                <a:solidFill>
                  <a:schemeClr val="tx1"/>
                </a:solidFill>
                <a:effectLst>
                  <a:outerShdw blurRad="38100" dist="38100" dir="2700000" algn="tl">
                    <a:srgbClr val="000000">
                      <a:alpha val="43137"/>
                    </a:srgbClr>
                  </a:outerShdw>
                </a:effectLst>
              </a:rPr>
              <a:t>Searching for </a:t>
            </a:r>
            <a:r>
              <a:rPr lang="en-US" sz="3100" dirty="0" smtClean="0">
                <a:solidFill>
                  <a:schemeClr val="tx1"/>
                </a:solidFill>
                <a:effectLst>
                  <a:outerShdw blurRad="38100" dist="38100" dir="2700000" algn="tl">
                    <a:srgbClr val="000000">
                      <a:alpha val="43137"/>
                    </a:srgbClr>
                  </a:outerShdw>
                </a:effectLst>
              </a:rPr>
              <a:t>innovation</a:t>
            </a:r>
            <a:r>
              <a:rPr lang="en-US" sz="3200" dirty="0" smtClean="0">
                <a:solidFill>
                  <a:schemeClr val="tx1"/>
                </a:solidFill>
                <a:effectLst>
                  <a:outerShdw blurRad="38100" dist="38100" dir="2700000" algn="tl">
                    <a:srgbClr val="000000">
                      <a:alpha val="43137"/>
                    </a:srgbClr>
                  </a:outerShdw>
                </a:effectLst>
              </a:rPr>
              <a:t> beyond standardization</a:t>
            </a:r>
            <a:endParaRPr lang="en-US" sz="3200" dirty="0">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5652120" y="3856856"/>
            <a:ext cx="2880320" cy="2826314"/>
          </a:xfrm>
        </p:spPr>
        <p:txBody>
          <a:bodyPr>
            <a:normAutofit/>
          </a:bodyPr>
          <a:lstStyle/>
          <a:p>
            <a:r>
              <a:rPr lang="en-CA" sz="2000" b="1" dirty="0" smtClean="0">
                <a:solidFill>
                  <a:srgbClr val="FFFF66"/>
                </a:solidFill>
              </a:rPr>
              <a:t>Norio Ota</a:t>
            </a:r>
          </a:p>
          <a:p>
            <a:r>
              <a:rPr lang="en-CA" sz="2000" b="1" dirty="0" smtClean="0">
                <a:solidFill>
                  <a:srgbClr val="FFFF66"/>
                </a:solidFill>
              </a:rPr>
              <a:t>York University</a:t>
            </a:r>
          </a:p>
          <a:p>
            <a:r>
              <a:rPr lang="en-CA" sz="2000" b="1" dirty="0" smtClean="0">
                <a:solidFill>
                  <a:srgbClr val="FFFF66"/>
                </a:solidFill>
              </a:rPr>
              <a:t>Toronto, Canada</a:t>
            </a:r>
          </a:p>
          <a:p>
            <a:r>
              <a:rPr lang="en-CA" sz="2000" b="1" dirty="0" smtClean="0">
                <a:solidFill>
                  <a:srgbClr val="FFFF00"/>
                </a:solidFill>
                <a:hlinkClick r:id="rId3"/>
              </a:rPr>
              <a:t>nota@yorku.ca</a:t>
            </a:r>
            <a:endParaRPr lang="en-CA" sz="2000" b="1" dirty="0" smtClean="0">
              <a:solidFill>
                <a:srgbClr val="FFFF00"/>
              </a:solidFill>
            </a:endParaRPr>
          </a:p>
          <a:p>
            <a:r>
              <a:rPr lang="ja-JP" altLang="en-US" sz="2000" b="1" dirty="0" smtClean="0">
                <a:solidFill>
                  <a:srgbClr val="FFFF00"/>
                </a:solidFill>
              </a:rPr>
              <a:t>ヨーク大学</a:t>
            </a:r>
            <a:endParaRPr lang="en-US" altLang="ja-JP" sz="2000" b="1" dirty="0" smtClean="0">
              <a:solidFill>
                <a:srgbClr val="FFFF00"/>
              </a:solidFill>
            </a:endParaRPr>
          </a:p>
          <a:p>
            <a:r>
              <a:rPr lang="ja-JP" altLang="en-US" sz="2000" b="1" dirty="0" smtClean="0">
                <a:solidFill>
                  <a:srgbClr val="FFFF00"/>
                </a:solidFill>
              </a:rPr>
              <a:t>日本語科</a:t>
            </a:r>
            <a:endParaRPr lang="en-CA" sz="2000" b="1" dirty="0">
              <a:solidFill>
                <a:srgbClr val="FFFF00"/>
              </a:solidFill>
            </a:endParaRPr>
          </a:p>
          <a:p>
            <a:r>
              <a:rPr lang="ja-JP" altLang="en-US" sz="2000" b="1" dirty="0" smtClean="0">
                <a:solidFill>
                  <a:srgbClr val="FFFF00"/>
                </a:solidFill>
              </a:rPr>
              <a:t>太田徳夫</a:t>
            </a:r>
            <a:endParaRPr lang="en-US" sz="2000" b="1" dirty="0">
              <a:solidFill>
                <a:srgbClr val="FFFF00"/>
              </a:solidFill>
            </a:endParaRPr>
          </a:p>
        </p:txBody>
      </p:sp>
      <p:sp>
        <p:nvSpPr>
          <p:cNvPr id="4" name="TextBox 3"/>
          <p:cNvSpPr txBox="1"/>
          <p:nvPr/>
        </p:nvSpPr>
        <p:spPr>
          <a:xfrm>
            <a:off x="395536" y="620688"/>
            <a:ext cx="5472608" cy="830997"/>
          </a:xfrm>
          <a:prstGeom prst="rect">
            <a:avLst/>
          </a:prstGeom>
          <a:noFill/>
        </p:spPr>
        <p:txBody>
          <a:bodyPr wrap="square" rtlCol="0">
            <a:spAutoFit/>
          </a:bodyPr>
          <a:lstStyle/>
          <a:p>
            <a:r>
              <a:rPr lang="fr-FR" sz="1600" b="1" dirty="0" smtClean="0">
                <a:solidFill>
                  <a:srgbClr val="FFFF00"/>
                </a:solidFill>
              </a:rPr>
              <a:t>@Carleton </a:t>
            </a:r>
            <a:r>
              <a:rPr lang="fr-FR" sz="1600" b="1" dirty="0" err="1" smtClean="0">
                <a:solidFill>
                  <a:srgbClr val="FFFF00"/>
                </a:solidFill>
              </a:rPr>
              <a:t>University</a:t>
            </a:r>
            <a:endParaRPr lang="fr-FR" sz="1600" b="1" dirty="0" smtClean="0">
              <a:solidFill>
                <a:srgbClr val="FFFF00"/>
              </a:solidFill>
            </a:endParaRPr>
          </a:p>
          <a:p>
            <a:r>
              <a:rPr lang="en-CA" sz="1600" b="1" dirty="0" smtClean="0">
                <a:solidFill>
                  <a:srgbClr val="FFFF00"/>
                </a:solidFill>
              </a:rPr>
              <a:t>March 18, 2018</a:t>
            </a:r>
          </a:p>
          <a:p>
            <a:r>
              <a:rPr lang="en-US" sz="1600" b="1" dirty="0" smtClean="0">
                <a:solidFill>
                  <a:srgbClr val="FFFF00"/>
                </a:solidFill>
              </a:rPr>
              <a:t>The Post-communicative paradigm with technology</a:t>
            </a:r>
            <a:endParaRPr lang="en-US" sz="1600" b="1" dirty="0">
              <a:solidFill>
                <a:srgbClr val="FFFF00"/>
              </a:solidFill>
            </a:endParaRPr>
          </a:p>
        </p:txBody>
      </p:sp>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05122" y="3883551"/>
            <a:ext cx="4574990" cy="2573431"/>
          </a:xfrm>
          <a:prstGeom prst="rect">
            <a:avLst/>
          </a:prstGeom>
        </p:spPr>
      </p:pic>
      <p:sp>
        <p:nvSpPr>
          <p:cNvPr id="7" name="TextBox 6"/>
          <p:cNvSpPr txBox="1"/>
          <p:nvPr/>
        </p:nvSpPr>
        <p:spPr>
          <a:xfrm>
            <a:off x="2276153" y="2276872"/>
            <a:ext cx="3600400" cy="369332"/>
          </a:xfrm>
          <a:prstGeom prst="rect">
            <a:avLst/>
          </a:prstGeom>
          <a:noFill/>
        </p:spPr>
        <p:txBody>
          <a:bodyPr wrap="square" rtlCol="0">
            <a:spAutoFit/>
          </a:bodyPr>
          <a:lstStyle/>
          <a:p>
            <a:r>
              <a:rPr lang="en-CA" i="1" dirty="0" smtClean="0">
                <a:solidFill>
                  <a:schemeClr val="accent3">
                    <a:lumMod val="60000"/>
                    <a:lumOff val="40000"/>
                  </a:schemeClr>
                </a:solidFill>
                <a:latin typeface="Arial" panose="020B0604020202020204" pitchFamily="34" charset="0"/>
                <a:cs typeface="Arial" panose="020B0604020202020204" pitchFamily="34" charset="0"/>
              </a:rPr>
              <a:t>Washback</a:t>
            </a:r>
            <a:r>
              <a:rPr lang="en-CA" dirty="0" smtClean="0">
                <a:solidFill>
                  <a:schemeClr val="accent3">
                    <a:lumMod val="60000"/>
                    <a:lumOff val="40000"/>
                  </a:schemeClr>
                </a:solidFill>
                <a:latin typeface="Arial" panose="020B0604020202020204" pitchFamily="34" charset="0"/>
                <a:cs typeface="Arial" panose="020B0604020202020204" pitchFamily="34" charset="0"/>
              </a:rPr>
              <a:t> and Paradigm Shift</a:t>
            </a:r>
            <a:endParaRPr lang="en-CA" i="1" dirty="0">
              <a:solidFill>
                <a:schemeClr val="accent3">
                  <a:lumMod val="60000"/>
                  <a:lumOff val="40000"/>
                </a:schemeClr>
              </a:solidFill>
              <a:latin typeface="Arial" panose="020B0604020202020204" pitchFamily="34" charset="0"/>
              <a:cs typeface="Arial" panose="020B0604020202020204" pitchFamily="34" charset="0"/>
            </a:endParaRPr>
          </a:p>
        </p:txBody>
      </p:sp>
      <p:sp>
        <p:nvSpPr>
          <p:cNvPr id="5" name="TextBox 4"/>
          <p:cNvSpPr txBox="1"/>
          <p:nvPr/>
        </p:nvSpPr>
        <p:spPr>
          <a:xfrm>
            <a:off x="1475656" y="2708920"/>
            <a:ext cx="5760640" cy="461665"/>
          </a:xfrm>
          <a:prstGeom prst="rect">
            <a:avLst/>
          </a:prstGeom>
          <a:noFill/>
        </p:spPr>
        <p:txBody>
          <a:bodyPr wrap="square" rtlCol="0">
            <a:spAutoFit/>
          </a:bodyPr>
          <a:lstStyle/>
          <a:p>
            <a:r>
              <a:rPr lang="ja-JP" altLang="en-US" sz="2400" b="1" dirty="0" smtClean="0">
                <a:solidFill>
                  <a:srgbClr val="FFFF00"/>
                </a:solidFill>
              </a:rPr>
              <a:t>標準化を超えて革新化への可能性を探る</a:t>
            </a:r>
            <a:endParaRPr lang="en-US" sz="2400" b="1" dirty="0">
              <a:solidFill>
                <a:srgbClr val="FFFF00"/>
              </a:solidFil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67544" y="836712"/>
            <a:ext cx="8229600" cy="650336"/>
          </a:xfrm>
        </p:spPr>
        <p:txBody>
          <a:bodyPr>
            <a:normAutofit/>
          </a:bodyPr>
          <a:lstStyle/>
          <a:p>
            <a:r>
              <a:rPr lang="en-US" sz="3200" dirty="0" smtClean="0"/>
              <a:t>Japanese program @ </a:t>
            </a:r>
            <a:r>
              <a:rPr lang="en-US" sz="3200" dirty="0" err="1" smtClean="0"/>
              <a:t>YorkU</a:t>
            </a:r>
            <a:endParaRPr lang="en-US" sz="3200" dirty="0"/>
          </a:p>
        </p:txBody>
      </p:sp>
      <p:sp>
        <p:nvSpPr>
          <p:cNvPr id="2" name="Content Placeholder 1"/>
          <p:cNvSpPr>
            <a:spLocks noGrp="1"/>
          </p:cNvSpPr>
          <p:nvPr>
            <p:ph idx="1"/>
          </p:nvPr>
        </p:nvSpPr>
        <p:spPr>
          <a:xfrm>
            <a:off x="827584" y="1772816"/>
            <a:ext cx="7408333" cy="4464496"/>
          </a:xfrm>
        </p:spPr>
        <p:txBody>
          <a:bodyPr>
            <a:normAutofit fontScale="62500" lnSpcReduction="20000"/>
          </a:bodyPr>
          <a:lstStyle/>
          <a:p>
            <a:r>
              <a:rPr lang="en-US" dirty="0" smtClean="0">
                <a:hlinkClick r:id="rId2"/>
              </a:rPr>
              <a:t>Program web site</a:t>
            </a:r>
            <a:r>
              <a:rPr lang="en-US" dirty="0" smtClean="0"/>
              <a:t>  </a:t>
            </a:r>
            <a:r>
              <a:rPr lang="en-US" sz="1800" dirty="0" smtClean="0">
                <a:hlinkClick r:id="rId2"/>
              </a:rPr>
              <a:t>http://buna.arts.yorku.ca/</a:t>
            </a:r>
            <a:endParaRPr lang="en-US" dirty="0" smtClean="0"/>
          </a:p>
          <a:p>
            <a:pPr lvl="1"/>
            <a:r>
              <a:rPr lang="en-US" dirty="0">
                <a:hlinkClick r:id="rId3"/>
              </a:rPr>
              <a:t>j</a:t>
            </a:r>
            <a:r>
              <a:rPr lang="en-US" dirty="0" smtClean="0">
                <a:hlinkClick r:id="rId3"/>
              </a:rPr>
              <a:t>p1000</a:t>
            </a:r>
            <a:r>
              <a:rPr lang="en-US" dirty="0" smtClean="0"/>
              <a:t>  </a:t>
            </a:r>
            <a:r>
              <a:rPr lang="en-US" sz="1800" dirty="0" smtClean="0">
                <a:hlinkClick r:id="rId3"/>
              </a:rPr>
              <a:t>http://buna.arts.yorku.ca/japanese/jp1000.html</a:t>
            </a:r>
            <a:r>
              <a:rPr lang="en-US" dirty="0" smtClean="0"/>
              <a:t> </a:t>
            </a:r>
          </a:p>
          <a:p>
            <a:pPr lvl="1"/>
            <a:r>
              <a:rPr lang="en-US" dirty="0">
                <a:hlinkClick r:id="rId4"/>
              </a:rPr>
              <a:t>j</a:t>
            </a:r>
            <a:r>
              <a:rPr lang="en-US" dirty="0" smtClean="0">
                <a:hlinkClick r:id="rId4"/>
              </a:rPr>
              <a:t>p2000</a:t>
            </a:r>
            <a:r>
              <a:rPr lang="en-US" dirty="0" smtClean="0"/>
              <a:t>  </a:t>
            </a:r>
            <a:r>
              <a:rPr lang="en-US" sz="1800" dirty="0" smtClean="0">
                <a:hlinkClick r:id="rId4"/>
              </a:rPr>
              <a:t>http://buna.arts.yorku.ca/japanese/jp2000.html</a:t>
            </a:r>
            <a:endParaRPr lang="en-US" dirty="0" smtClean="0"/>
          </a:p>
          <a:p>
            <a:pPr lvl="1"/>
            <a:r>
              <a:rPr lang="en-US" dirty="0">
                <a:hlinkClick r:id="rId5"/>
              </a:rPr>
              <a:t>j</a:t>
            </a:r>
            <a:r>
              <a:rPr lang="en-US" dirty="0" smtClean="0">
                <a:hlinkClick r:id="rId5"/>
              </a:rPr>
              <a:t>p3000</a:t>
            </a:r>
            <a:r>
              <a:rPr lang="en-US" dirty="0" smtClean="0"/>
              <a:t>  </a:t>
            </a:r>
            <a:r>
              <a:rPr lang="en-US" sz="1800" dirty="0" smtClean="0">
                <a:hlinkClick r:id="rId5"/>
              </a:rPr>
              <a:t>http://buna.arts.yorku.ca/japanese/jp3000.html</a:t>
            </a:r>
            <a:endParaRPr lang="en-US" sz="1800" dirty="0" smtClean="0"/>
          </a:p>
          <a:p>
            <a:pPr lvl="1"/>
            <a:r>
              <a:rPr lang="en-US" dirty="0">
                <a:hlinkClick r:id="rId6"/>
              </a:rPr>
              <a:t>j</a:t>
            </a:r>
            <a:r>
              <a:rPr lang="en-US" dirty="0" smtClean="0">
                <a:hlinkClick r:id="rId6"/>
              </a:rPr>
              <a:t>p4000</a:t>
            </a:r>
            <a:r>
              <a:rPr lang="en-US" dirty="0" smtClean="0"/>
              <a:t>  </a:t>
            </a:r>
            <a:r>
              <a:rPr lang="en-US" sz="1800" dirty="0" smtClean="0">
                <a:hlinkClick r:id="rId6"/>
              </a:rPr>
              <a:t>http://buna.arts.yorku.ca/japanese/jp4000.html</a:t>
            </a:r>
            <a:r>
              <a:rPr lang="en-US" sz="1800" dirty="0" smtClean="0"/>
              <a:t>                                                                                                                              </a:t>
            </a:r>
            <a:r>
              <a:rPr lang="en-US" sz="1100" dirty="0" smtClean="0"/>
              <a:t>  </a:t>
            </a:r>
            <a:r>
              <a:rPr lang="en-US" dirty="0" smtClean="0"/>
              <a:t> </a:t>
            </a:r>
          </a:p>
          <a:p>
            <a:pPr marL="301943" lvl="1" indent="0">
              <a:buNone/>
            </a:pPr>
            <a:endParaRPr lang="en-US" dirty="0"/>
          </a:p>
          <a:p>
            <a:r>
              <a:rPr lang="en-US" sz="2000" dirty="0" smtClean="0"/>
              <a:t>Self-study materials</a:t>
            </a:r>
          </a:p>
          <a:p>
            <a:pPr lvl="1"/>
            <a:r>
              <a:rPr lang="en-US" sz="1800" dirty="0" smtClean="0"/>
              <a:t>Video-recorded lectures, seminars and some tutorials</a:t>
            </a:r>
          </a:p>
          <a:p>
            <a:pPr lvl="2"/>
            <a:r>
              <a:rPr lang="en-US" sz="1500" dirty="0">
                <a:hlinkClick r:id="rId7"/>
              </a:rPr>
              <a:t>j</a:t>
            </a:r>
            <a:r>
              <a:rPr lang="en-US" sz="1500" dirty="0" smtClean="0">
                <a:hlinkClick r:id="rId7"/>
              </a:rPr>
              <a:t>p1000_lecture</a:t>
            </a:r>
            <a:endParaRPr lang="en-US" sz="1500" dirty="0" smtClean="0"/>
          </a:p>
          <a:p>
            <a:pPr lvl="1"/>
            <a:r>
              <a:rPr lang="en-US" sz="1800" dirty="0" smtClean="0"/>
              <a:t>Reading materials with pop-ups  and sound files</a:t>
            </a:r>
          </a:p>
          <a:p>
            <a:pPr lvl="2"/>
            <a:r>
              <a:rPr lang="en-US" sz="1500" dirty="0" smtClean="0">
                <a:hlinkClick r:id="rId8"/>
              </a:rPr>
              <a:t>jp2000_reading</a:t>
            </a:r>
            <a:endParaRPr lang="en-US" sz="1500" dirty="0" smtClean="0"/>
          </a:p>
          <a:p>
            <a:pPr lvl="2"/>
            <a:r>
              <a:rPr lang="en-US" sz="1500" dirty="0" smtClean="0">
                <a:hlinkClick r:id="rId9"/>
              </a:rPr>
              <a:t>jp3000_reading</a:t>
            </a:r>
            <a:endParaRPr lang="en-US" sz="1500" dirty="0" smtClean="0"/>
          </a:p>
          <a:p>
            <a:pPr lvl="2"/>
            <a:r>
              <a:rPr lang="en-US" sz="1500" dirty="0">
                <a:hlinkClick r:id="rId10"/>
              </a:rPr>
              <a:t>j</a:t>
            </a:r>
            <a:r>
              <a:rPr lang="en-US" sz="1500" dirty="0" smtClean="0">
                <a:hlinkClick r:id="rId10"/>
              </a:rPr>
              <a:t>p4000_reading</a:t>
            </a:r>
            <a:endParaRPr lang="en-US" sz="1500" dirty="0" smtClean="0"/>
          </a:p>
          <a:p>
            <a:pPr lvl="1"/>
            <a:r>
              <a:rPr lang="en-US" sz="1800" dirty="0" smtClean="0"/>
              <a:t>Interactive exercises on structures</a:t>
            </a:r>
          </a:p>
          <a:p>
            <a:pPr lvl="2"/>
            <a:r>
              <a:rPr lang="en-US" sz="1500" dirty="0" smtClean="0">
                <a:hlinkClick r:id="rId11"/>
              </a:rPr>
              <a:t>jp1000_interactive </a:t>
            </a:r>
            <a:endParaRPr lang="en-US" sz="1500" dirty="0" smtClean="0"/>
          </a:p>
          <a:p>
            <a:pPr lvl="1"/>
            <a:r>
              <a:rPr lang="en-US" sz="1800" dirty="0" smtClean="0"/>
              <a:t>Interactive reading comprehension materials</a:t>
            </a:r>
          </a:p>
          <a:p>
            <a:pPr lvl="2"/>
            <a:r>
              <a:rPr lang="en-US" sz="1500" dirty="0">
                <a:hlinkClick r:id="rId12"/>
              </a:rPr>
              <a:t>j</a:t>
            </a:r>
            <a:r>
              <a:rPr lang="en-US" sz="1500" dirty="0" smtClean="0">
                <a:hlinkClick r:id="rId12"/>
              </a:rPr>
              <a:t>p1000_reading</a:t>
            </a:r>
            <a:endParaRPr lang="en-US" sz="1500" dirty="0" smtClean="0"/>
          </a:p>
          <a:p>
            <a:pPr lvl="1"/>
            <a:r>
              <a:rPr lang="en-US" sz="1800" dirty="0" smtClean="0"/>
              <a:t>Sino-Japanese characters (</a:t>
            </a:r>
            <a:r>
              <a:rPr lang="en-US" sz="1800" i="1" dirty="0" smtClean="0"/>
              <a:t>Kanji)</a:t>
            </a:r>
            <a:r>
              <a:rPr lang="en-US" sz="1800" dirty="0" smtClean="0"/>
              <a:t> writing instructions</a:t>
            </a:r>
          </a:p>
          <a:p>
            <a:pPr lvl="2"/>
            <a:r>
              <a:rPr lang="en-US" sz="1500" dirty="0">
                <a:hlinkClick r:id="rId13"/>
              </a:rPr>
              <a:t>j</a:t>
            </a:r>
            <a:r>
              <a:rPr lang="en-US" sz="1500" dirty="0" smtClean="0">
                <a:hlinkClick r:id="rId13"/>
              </a:rPr>
              <a:t>p1000_kanji</a:t>
            </a:r>
            <a:endParaRPr lang="en-US" sz="1500" dirty="0" smtClean="0"/>
          </a:p>
          <a:p>
            <a:pPr lvl="1"/>
            <a:r>
              <a:rPr lang="en-US" sz="1800" dirty="0" smtClean="0"/>
              <a:t>Listening recognition and comprehension</a:t>
            </a:r>
          </a:p>
          <a:p>
            <a:pPr lvl="2"/>
            <a:r>
              <a:rPr lang="en-US" sz="1500" dirty="0">
                <a:hlinkClick r:id="rId14"/>
              </a:rPr>
              <a:t>j</a:t>
            </a:r>
            <a:r>
              <a:rPr lang="en-US" sz="1500" dirty="0" smtClean="0">
                <a:hlinkClick r:id="rId14"/>
              </a:rPr>
              <a:t>p1000_listening</a:t>
            </a:r>
            <a:endParaRPr lang="en-US" sz="1500" dirty="0" smtClean="0"/>
          </a:p>
          <a:p>
            <a:pPr lvl="1"/>
            <a:r>
              <a:rPr lang="en-US" sz="1800" dirty="0" smtClean="0"/>
              <a:t>Videos for understanding culture and society</a:t>
            </a:r>
          </a:p>
          <a:p>
            <a:pPr lvl="2"/>
            <a:r>
              <a:rPr lang="en-US" sz="1500" dirty="0">
                <a:hlinkClick r:id="rId7"/>
              </a:rPr>
              <a:t>j</a:t>
            </a:r>
            <a:r>
              <a:rPr lang="en-US" sz="1500" dirty="0" smtClean="0">
                <a:hlinkClick r:id="rId7"/>
              </a:rPr>
              <a:t>p1000_video</a:t>
            </a:r>
            <a:endParaRPr lang="en-US" sz="1500" dirty="0" smtClean="0"/>
          </a:p>
          <a:p>
            <a:pPr lvl="1"/>
            <a:endParaRPr lang="en-US" sz="1800" dirty="0" smtClean="0"/>
          </a:p>
          <a:p>
            <a:pPr lvl="1"/>
            <a:endParaRPr lang="en-US" sz="1800" dirty="0"/>
          </a:p>
        </p:txBody>
      </p:sp>
      <p:sp>
        <p:nvSpPr>
          <p:cNvPr id="9" name="Footer Placeholder 8"/>
          <p:cNvSpPr>
            <a:spLocks noGrp="1"/>
          </p:cNvSpPr>
          <p:nvPr>
            <p:ph type="ftr" sz="quarter" idx="11"/>
          </p:nvPr>
        </p:nvSpPr>
        <p:spPr/>
        <p:txBody>
          <a:bodyPr/>
          <a:lstStyle/>
          <a:p>
            <a:r>
              <a:rPr lang="en-US" smtClean="0"/>
              <a:t>Searching for innovation beyond standardization</a:t>
            </a:r>
            <a:endParaRPr lang="en-US"/>
          </a:p>
        </p:txBody>
      </p:sp>
      <p:sp>
        <p:nvSpPr>
          <p:cNvPr id="4" name="Date Placeholder 3"/>
          <p:cNvSpPr>
            <a:spLocks noGrp="1"/>
          </p:cNvSpPr>
          <p:nvPr>
            <p:ph type="dt" sz="half" idx="10"/>
          </p:nvPr>
        </p:nvSpPr>
        <p:spPr/>
        <p:txBody>
          <a:bodyPr/>
          <a:lstStyle/>
          <a:p>
            <a:r>
              <a:rPr lang="en-US" smtClean="0"/>
              <a:t>3/18/2018</a:t>
            </a:r>
            <a:endParaRPr lang="en-US"/>
          </a:p>
        </p:txBody>
      </p:sp>
      <p:sp>
        <p:nvSpPr>
          <p:cNvPr id="5" name="Slide Number Placeholder 4"/>
          <p:cNvSpPr>
            <a:spLocks noGrp="1"/>
          </p:cNvSpPr>
          <p:nvPr>
            <p:ph type="sldNum" sz="quarter" idx="12"/>
          </p:nvPr>
        </p:nvSpPr>
        <p:spPr/>
        <p:txBody>
          <a:bodyPr/>
          <a:lstStyle/>
          <a:p>
            <a:fld id="{34CC45C1-51C2-4F30-AA3C-47D6938F19C0}" type="slidenum">
              <a:rPr lang="en-US" smtClean="0"/>
              <a:pPr/>
              <a:t>10</a:t>
            </a:fld>
            <a:endParaRPr lang="en-US"/>
          </a:p>
        </p:txBody>
      </p:sp>
    </p:spTree>
    <p:extLst>
      <p:ext uri="{BB962C8B-B14F-4D97-AF65-F5344CB8AC3E}">
        <p14:creationId xmlns:p14="http://schemas.microsoft.com/office/powerpoint/2010/main" val="848516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704088"/>
            <a:ext cx="8229600" cy="564672"/>
          </a:xfrm>
        </p:spPr>
        <p:txBody>
          <a:bodyPr>
            <a:normAutofit/>
          </a:bodyPr>
          <a:lstStyle/>
          <a:p>
            <a:r>
              <a:rPr lang="en-US" sz="3200" dirty="0" err="1" smtClean="0"/>
              <a:t>Washback</a:t>
            </a:r>
            <a:r>
              <a:rPr lang="en-US" sz="3200" dirty="0" smtClean="0"/>
              <a:t> to create differences </a:t>
            </a:r>
            <a:endParaRPr lang="en-US" sz="3200" dirty="0"/>
          </a:p>
        </p:txBody>
      </p:sp>
      <p:sp>
        <p:nvSpPr>
          <p:cNvPr id="2" name="Content Placeholder 1"/>
          <p:cNvSpPr>
            <a:spLocks noGrp="1"/>
          </p:cNvSpPr>
          <p:nvPr>
            <p:ph idx="1"/>
          </p:nvPr>
        </p:nvSpPr>
        <p:spPr>
          <a:xfrm>
            <a:off x="872067" y="1556792"/>
            <a:ext cx="7408333" cy="4752528"/>
          </a:xfrm>
        </p:spPr>
        <p:txBody>
          <a:bodyPr>
            <a:normAutofit fontScale="40000" lnSpcReduction="20000"/>
          </a:bodyPr>
          <a:lstStyle/>
          <a:p>
            <a:r>
              <a:rPr lang="en-US" dirty="0" smtClean="0"/>
              <a:t>Self-study materials for reading, listening, writing , speaking, structure, and vocabulary. </a:t>
            </a:r>
          </a:p>
          <a:p>
            <a:pPr lvl="1"/>
            <a:r>
              <a:rPr lang="en-US" dirty="0" smtClean="0"/>
              <a:t>Use of Internet – films, games, video-clips, anime, …</a:t>
            </a:r>
          </a:p>
          <a:p>
            <a:pPr lvl="1"/>
            <a:r>
              <a:rPr lang="en-US" dirty="0" smtClean="0"/>
              <a:t>Use of laptops and tablets</a:t>
            </a:r>
          </a:p>
          <a:p>
            <a:pPr lvl="1"/>
            <a:r>
              <a:rPr lang="en-US" dirty="0" smtClean="0"/>
              <a:t>Use of social network</a:t>
            </a:r>
          </a:p>
          <a:p>
            <a:r>
              <a:rPr lang="en-US" dirty="0" smtClean="0"/>
              <a:t>Excellence in teaching</a:t>
            </a:r>
          </a:p>
          <a:p>
            <a:pPr lvl="1"/>
            <a:r>
              <a:rPr lang="en-US" dirty="0" smtClean="0"/>
              <a:t>Intensive orientation and regular meetings</a:t>
            </a:r>
          </a:p>
          <a:p>
            <a:pPr lvl="1"/>
            <a:r>
              <a:rPr lang="en-US" dirty="0" smtClean="0"/>
              <a:t>Exploring further possibilities to increase sophistication of online tests</a:t>
            </a:r>
          </a:p>
          <a:p>
            <a:pPr lvl="1"/>
            <a:r>
              <a:rPr lang="en-US" dirty="0" smtClean="0"/>
              <a:t>Better communication with students </a:t>
            </a:r>
            <a:endParaRPr lang="en-US" dirty="0"/>
          </a:p>
          <a:p>
            <a:r>
              <a:rPr lang="en-US" dirty="0" smtClean="0"/>
              <a:t>High performance</a:t>
            </a:r>
          </a:p>
          <a:p>
            <a:pPr lvl="1"/>
            <a:r>
              <a:rPr lang="en-US" dirty="0" smtClean="0"/>
              <a:t>Higher grading scheme</a:t>
            </a:r>
          </a:p>
          <a:p>
            <a:pPr lvl="1"/>
            <a:r>
              <a:rPr lang="en-US" dirty="0" smtClean="0"/>
              <a:t>Increasing use of Japanese</a:t>
            </a:r>
          </a:p>
          <a:p>
            <a:pPr lvl="1"/>
            <a:r>
              <a:rPr lang="en-US" dirty="0" smtClean="0"/>
              <a:t>In-depth understanding</a:t>
            </a:r>
          </a:p>
          <a:p>
            <a:pPr lvl="1"/>
            <a:r>
              <a:rPr lang="en-US" dirty="0" smtClean="0"/>
              <a:t>Advanced activities such as web presentation, debate, interview, resume writing. </a:t>
            </a:r>
          </a:p>
          <a:p>
            <a:r>
              <a:rPr lang="en-US" dirty="0" smtClean="0"/>
              <a:t>New classroom environment</a:t>
            </a:r>
          </a:p>
          <a:p>
            <a:pPr lvl="1"/>
            <a:r>
              <a:rPr lang="en-US" dirty="0" smtClean="0"/>
              <a:t>Multi-dimensional – use of video-conferencing</a:t>
            </a:r>
          </a:p>
          <a:p>
            <a:pPr lvl="1"/>
            <a:r>
              <a:rPr lang="en-US" dirty="0" smtClean="0"/>
              <a:t>Video-streaming for external participation </a:t>
            </a:r>
          </a:p>
          <a:p>
            <a:pPr lvl="1"/>
            <a:r>
              <a:rPr lang="en-US" dirty="0" smtClean="0"/>
              <a:t>Video-recording for review</a:t>
            </a:r>
          </a:p>
          <a:p>
            <a:pPr lvl="1"/>
            <a:r>
              <a:rPr lang="en-US" dirty="0" smtClean="0"/>
              <a:t>Expecting to have smart-classes</a:t>
            </a:r>
          </a:p>
          <a:p>
            <a:r>
              <a:rPr lang="en-US" dirty="0" smtClean="0"/>
              <a:t>Extracurricular activities</a:t>
            </a:r>
          </a:p>
          <a:p>
            <a:pPr lvl="1"/>
            <a:r>
              <a:rPr lang="en-US" dirty="0"/>
              <a:t>Japanese Language Proficiency Test</a:t>
            </a:r>
          </a:p>
          <a:p>
            <a:pPr lvl="1"/>
            <a:r>
              <a:rPr lang="en-US" dirty="0"/>
              <a:t>Ontario Japanese Speech Contest</a:t>
            </a:r>
          </a:p>
          <a:p>
            <a:pPr lvl="1"/>
            <a:r>
              <a:rPr lang="en-US" dirty="0"/>
              <a:t>Exchange </a:t>
            </a:r>
            <a:r>
              <a:rPr lang="en-US" dirty="0" smtClean="0"/>
              <a:t>programs</a:t>
            </a:r>
          </a:p>
          <a:p>
            <a:pPr lvl="1"/>
            <a:r>
              <a:rPr lang="en-US" dirty="0" smtClean="0"/>
              <a:t>Japan Exchange and Teaching (JET)</a:t>
            </a:r>
          </a:p>
          <a:p>
            <a:pPr lvl="1"/>
            <a:r>
              <a:rPr lang="en-US" dirty="0" smtClean="0"/>
              <a:t>Summer internship program</a:t>
            </a:r>
          </a:p>
          <a:p>
            <a:r>
              <a:rPr lang="en-US" dirty="0" smtClean="0"/>
              <a:t>Future plan</a:t>
            </a:r>
          </a:p>
          <a:p>
            <a:pPr lvl="1"/>
            <a:r>
              <a:rPr lang="en-US" dirty="0" smtClean="0"/>
              <a:t>New evaluation rubric and portfolio </a:t>
            </a:r>
            <a:r>
              <a:rPr lang="en-US" dirty="0" smtClean="0">
                <a:solidFill>
                  <a:srgbClr val="FF0000"/>
                </a:solidFill>
              </a:rPr>
              <a:t>(in preparation) </a:t>
            </a:r>
          </a:p>
          <a:p>
            <a:pPr lvl="1"/>
            <a:r>
              <a:rPr lang="en-US" dirty="0" smtClean="0"/>
              <a:t>Co-op program </a:t>
            </a:r>
            <a:r>
              <a:rPr lang="en-US" dirty="0" smtClean="0">
                <a:solidFill>
                  <a:srgbClr val="FF0000"/>
                </a:solidFill>
              </a:rPr>
              <a:t>(implemented in 2015-6)</a:t>
            </a:r>
          </a:p>
          <a:p>
            <a:pPr lvl="1"/>
            <a:r>
              <a:rPr lang="en-US" dirty="0" smtClean="0"/>
              <a:t>Summer in Japan project </a:t>
            </a:r>
            <a:r>
              <a:rPr lang="en-US" dirty="0" smtClean="0">
                <a:solidFill>
                  <a:srgbClr val="FF0000"/>
                </a:solidFill>
              </a:rPr>
              <a:t>(in preparation)</a:t>
            </a:r>
            <a:endParaRPr lang="en-US" dirty="0" smtClean="0"/>
          </a:p>
          <a:p>
            <a:pPr lvl="1"/>
            <a:r>
              <a:rPr lang="en-US" dirty="0" smtClean="0">
                <a:hlinkClick r:id="rId2"/>
              </a:rPr>
              <a:t>New </a:t>
            </a:r>
            <a:r>
              <a:rPr lang="en-US" dirty="0" err="1" smtClean="0">
                <a:hlinkClick r:id="rId2"/>
              </a:rPr>
              <a:t>honours</a:t>
            </a:r>
            <a:r>
              <a:rPr lang="en-US" dirty="0" smtClean="0">
                <a:hlinkClick r:id="rId2"/>
              </a:rPr>
              <a:t> minor degree program in Japanese Studies</a:t>
            </a:r>
            <a:r>
              <a:rPr lang="en-US" dirty="0" smtClean="0"/>
              <a:t> </a:t>
            </a:r>
            <a:r>
              <a:rPr lang="en-US" dirty="0" smtClean="0">
                <a:solidFill>
                  <a:srgbClr val="FF0000"/>
                </a:solidFill>
              </a:rPr>
              <a:t>(commenced in the fall of 2014) </a:t>
            </a:r>
          </a:p>
          <a:p>
            <a:pPr lvl="1"/>
            <a:endParaRPr lang="en-US" dirty="0" smtClean="0"/>
          </a:p>
          <a:p>
            <a:pPr lvl="1"/>
            <a:endParaRPr lang="en-US" dirty="0"/>
          </a:p>
        </p:txBody>
      </p:sp>
      <p:sp>
        <p:nvSpPr>
          <p:cNvPr id="9" name="Footer Placeholder 8"/>
          <p:cNvSpPr>
            <a:spLocks noGrp="1"/>
          </p:cNvSpPr>
          <p:nvPr>
            <p:ph type="ftr" sz="quarter" idx="11"/>
          </p:nvPr>
        </p:nvSpPr>
        <p:spPr/>
        <p:txBody>
          <a:bodyPr/>
          <a:lstStyle/>
          <a:p>
            <a:r>
              <a:rPr lang="en-US" smtClean="0"/>
              <a:t>Searching for innovation beyond standardization</a:t>
            </a:r>
            <a:endParaRPr lang="en-US"/>
          </a:p>
        </p:txBody>
      </p:sp>
      <p:sp>
        <p:nvSpPr>
          <p:cNvPr id="4" name="Date Placeholder 3"/>
          <p:cNvSpPr>
            <a:spLocks noGrp="1"/>
          </p:cNvSpPr>
          <p:nvPr>
            <p:ph type="dt" sz="half" idx="10"/>
          </p:nvPr>
        </p:nvSpPr>
        <p:spPr/>
        <p:txBody>
          <a:bodyPr/>
          <a:lstStyle/>
          <a:p>
            <a:r>
              <a:rPr lang="en-US" smtClean="0"/>
              <a:t>3/18/2018</a:t>
            </a:r>
            <a:endParaRPr lang="en-US"/>
          </a:p>
        </p:txBody>
      </p:sp>
      <p:sp>
        <p:nvSpPr>
          <p:cNvPr id="5" name="Slide Number Placeholder 4"/>
          <p:cNvSpPr>
            <a:spLocks noGrp="1"/>
          </p:cNvSpPr>
          <p:nvPr>
            <p:ph type="sldNum" sz="quarter" idx="12"/>
          </p:nvPr>
        </p:nvSpPr>
        <p:spPr/>
        <p:txBody>
          <a:bodyPr/>
          <a:lstStyle/>
          <a:p>
            <a:fld id="{34CC45C1-51C2-4F30-AA3C-47D6938F19C0}" type="slidenum">
              <a:rPr lang="en-US" smtClean="0"/>
              <a:pPr/>
              <a:t>11</a:t>
            </a:fld>
            <a:endParaRPr lang="en-US"/>
          </a:p>
        </p:txBody>
      </p:sp>
    </p:spTree>
    <p:extLst>
      <p:ext uri="{BB962C8B-B14F-4D97-AF65-F5344CB8AC3E}">
        <p14:creationId xmlns:p14="http://schemas.microsoft.com/office/powerpoint/2010/main" val="18067676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704088"/>
            <a:ext cx="8229600" cy="636680"/>
          </a:xfrm>
        </p:spPr>
        <p:txBody>
          <a:bodyPr>
            <a:normAutofit/>
          </a:bodyPr>
          <a:lstStyle/>
          <a:p>
            <a:r>
              <a:rPr lang="en-US" sz="3200" dirty="0" smtClean="0"/>
              <a:t>A case of intended </a:t>
            </a:r>
            <a:r>
              <a:rPr lang="en-US" sz="3200" dirty="0" err="1" smtClean="0"/>
              <a:t>washback</a:t>
            </a:r>
            <a:r>
              <a:rPr lang="en-US" sz="3200" dirty="0" smtClean="0"/>
              <a:t>: oral tests</a:t>
            </a:r>
            <a:endParaRPr lang="en-US" sz="3200" dirty="0"/>
          </a:p>
        </p:txBody>
      </p:sp>
      <p:grpSp>
        <p:nvGrpSpPr>
          <p:cNvPr id="11" name="Group 10"/>
          <p:cNvGrpSpPr/>
          <p:nvPr/>
        </p:nvGrpSpPr>
        <p:grpSpPr>
          <a:xfrm>
            <a:off x="2267738" y="1916837"/>
            <a:ext cx="4554945" cy="4344905"/>
            <a:chOff x="2267738" y="1916837"/>
            <a:chExt cx="4554945" cy="4344905"/>
          </a:xfrm>
        </p:grpSpPr>
        <p:sp>
          <p:nvSpPr>
            <p:cNvPr id="12" name="Freeform 11"/>
            <p:cNvSpPr/>
            <p:nvPr/>
          </p:nvSpPr>
          <p:spPr>
            <a:xfrm>
              <a:off x="3700104" y="3182982"/>
              <a:ext cx="1735988" cy="1830189"/>
            </a:xfrm>
            <a:custGeom>
              <a:avLst/>
              <a:gdLst>
                <a:gd name="connsiteX0" fmla="*/ 0 w 1735988"/>
                <a:gd name="connsiteY0" fmla="*/ 915095 h 1830189"/>
                <a:gd name="connsiteX1" fmla="*/ 867994 w 1735988"/>
                <a:gd name="connsiteY1" fmla="*/ 0 h 1830189"/>
                <a:gd name="connsiteX2" fmla="*/ 1735988 w 1735988"/>
                <a:gd name="connsiteY2" fmla="*/ 915095 h 1830189"/>
                <a:gd name="connsiteX3" fmla="*/ 867994 w 1735988"/>
                <a:gd name="connsiteY3" fmla="*/ 1830190 h 1830189"/>
                <a:gd name="connsiteX4" fmla="*/ 0 w 1735988"/>
                <a:gd name="connsiteY4" fmla="*/ 915095 h 18301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35988" h="1830189">
                  <a:moveTo>
                    <a:pt x="0" y="915095"/>
                  </a:moveTo>
                  <a:cubicBezTo>
                    <a:pt x="0" y="409702"/>
                    <a:pt x="388614" y="0"/>
                    <a:pt x="867994" y="0"/>
                  </a:cubicBezTo>
                  <a:cubicBezTo>
                    <a:pt x="1347374" y="0"/>
                    <a:pt x="1735988" y="409702"/>
                    <a:pt x="1735988" y="915095"/>
                  </a:cubicBezTo>
                  <a:cubicBezTo>
                    <a:pt x="1735988" y="1420488"/>
                    <a:pt x="1347374" y="1830190"/>
                    <a:pt x="867994" y="1830190"/>
                  </a:cubicBezTo>
                  <a:cubicBezTo>
                    <a:pt x="388614" y="1830190"/>
                    <a:pt x="0" y="1420488"/>
                    <a:pt x="0" y="915095"/>
                  </a:cubicBezTo>
                  <a:close/>
                </a:path>
              </a:pathLst>
            </a:custGeom>
          </p:spPr>
          <p:style>
            <a:lnRef idx="1">
              <a:schemeClr val="dk1"/>
            </a:lnRef>
            <a:fillRef idx="3">
              <a:schemeClr val="dk1"/>
            </a:fillRef>
            <a:effectRef idx="2">
              <a:schemeClr val="dk1"/>
            </a:effectRef>
            <a:fontRef idx="minor">
              <a:schemeClr val="lt1"/>
            </a:fontRef>
          </p:style>
          <p:txBody>
            <a:bodyPr spcFirstLastPara="0" vert="horz" wrap="square" lIns="284710" tIns="298505" rIns="284710" bIns="298505" numCol="1" spcCol="1270" anchor="ctr" anchorCtr="0">
              <a:noAutofit/>
            </a:bodyPr>
            <a:lstStyle/>
            <a:p>
              <a:pPr lvl="0" algn="ctr" defTabSz="1066800">
                <a:lnSpc>
                  <a:spcPct val="90000"/>
                </a:lnSpc>
                <a:spcBef>
                  <a:spcPct val="0"/>
                </a:spcBef>
                <a:spcAft>
                  <a:spcPct val="35000"/>
                </a:spcAft>
              </a:pPr>
              <a:r>
                <a:rPr lang="en-US" sz="2400" kern="1200" dirty="0" smtClean="0">
                  <a:solidFill>
                    <a:srgbClr val="FFFF00"/>
                  </a:solidFill>
                </a:rPr>
                <a:t>SKIT</a:t>
              </a:r>
              <a:endParaRPr lang="en-US" sz="2400" kern="1200" dirty="0">
                <a:solidFill>
                  <a:srgbClr val="FFFF00"/>
                </a:solidFill>
              </a:endParaRPr>
            </a:p>
          </p:txBody>
        </p:sp>
        <p:sp>
          <p:nvSpPr>
            <p:cNvPr id="13" name="Freeform 12"/>
            <p:cNvSpPr/>
            <p:nvPr/>
          </p:nvSpPr>
          <p:spPr>
            <a:xfrm>
              <a:off x="3707901" y="1916837"/>
              <a:ext cx="1736000" cy="1625413"/>
            </a:xfrm>
            <a:custGeom>
              <a:avLst/>
              <a:gdLst>
                <a:gd name="connsiteX0" fmla="*/ 0 w 1736000"/>
                <a:gd name="connsiteY0" fmla="*/ 812707 h 1625413"/>
                <a:gd name="connsiteX1" fmla="*/ 868000 w 1736000"/>
                <a:gd name="connsiteY1" fmla="*/ 0 h 1625413"/>
                <a:gd name="connsiteX2" fmla="*/ 1736000 w 1736000"/>
                <a:gd name="connsiteY2" fmla="*/ 812707 h 1625413"/>
                <a:gd name="connsiteX3" fmla="*/ 868000 w 1736000"/>
                <a:gd name="connsiteY3" fmla="*/ 1625414 h 1625413"/>
                <a:gd name="connsiteX4" fmla="*/ 0 w 1736000"/>
                <a:gd name="connsiteY4" fmla="*/ 812707 h 16254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36000" h="1625413">
                  <a:moveTo>
                    <a:pt x="0" y="812707"/>
                  </a:moveTo>
                  <a:cubicBezTo>
                    <a:pt x="0" y="363861"/>
                    <a:pt x="388617" y="0"/>
                    <a:pt x="868000" y="0"/>
                  </a:cubicBezTo>
                  <a:cubicBezTo>
                    <a:pt x="1347383" y="0"/>
                    <a:pt x="1736000" y="363861"/>
                    <a:pt x="1736000" y="812707"/>
                  </a:cubicBezTo>
                  <a:cubicBezTo>
                    <a:pt x="1736000" y="1261553"/>
                    <a:pt x="1347383" y="1625414"/>
                    <a:pt x="868000" y="1625414"/>
                  </a:cubicBezTo>
                  <a:cubicBezTo>
                    <a:pt x="388617" y="1625414"/>
                    <a:pt x="0" y="1261553"/>
                    <a:pt x="0" y="812707"/>
                  </a:cubicBezTo>
                  <a:close/>
                </a:path>
              </a:pathLst>
            </a:custGeom>
          </p:spPr>
          <p:style>
            <a:lnRef idx="2">
              <a:schemeClr val="accent3">
                <a:shade val="50000"/>
              </a:schemeClr>
            </a:lnRef>
            <a:fillRef idx="1">
              <a:schemeClr val="accent3"/>
            </a:fillRef>
            <a:effectRef idx="0">
              <a:schemeClr val="accent3"/>
            </a:effectRef>
            <a:fontRef idx="minor">
              <a:schemeClr val="lt1"/>
            </a:fontRef>
          </p:style>
          <p:txBody>
            <a:bodyPr spcFirstLastPara="0" vert="horz" wrap="square" lIns="268201" tIns="252006" rIns="268201" bIns="252006" numCol="1" spcCol="1270" anchor="ctr" anchorCtr="0">
              <a:noAutofit/>
            </a:bodyPr>
            <a:lstStyle/>
            <a:p>
              <a:pPr lvl="0" algn="ctr" defTabSz="488950">
                <a:lnSpc>
                  <a:spcPct val="90000"/>
                </a:lnSpc>
                <a:spcBef>
                  <a:spcPct val="0"/>
                </a:spcBef>
                <a:spcAft>
                  <a:spcPct val="35000"/>
                </a:spcAft>
              </a:pPr>
              <a:r>
                <a:rPr lang="en-US" sz="1600" b="1" kern="1200" dirty="0" smtClean="0">
                  <a:solidFill>
                    <a:srgbClr val="FFFF00"/>
                  </a:solidFill>
                </a:rPr>
                <a:t>Creating own script</a:t>
              </a:r>
              <a:endParaRPr lang="en-US" sz="1600" b="1" kern="1200" dirty="0">
                <a:solidFill>
                  <a:srgbClr val="FFFF00"/>
                </a:solidFill>
              </a:endParaRPr>
            </a:p>
          </p:txBody>
        </p:sp>
        <p:sp>
          <p:nvSpPr>
            <p:cNvPr id="14" name="Freeform 13"/>
            <p:cNvSpPr/>
            <p:nvPr/>
          </p:nvSpPr>
          <p:spPr>
            <a:xfrm>
              <a:off x="5076056" y="3284988"/>
              <a:ext cx="1746627" cy="1622576"/>
            </a:xfrm>
            <a:custGeom>
              <a:avLst/>
              <a:gdLst>
                <a:gd name="connsiteX0" fmla="*/ 0 w 1746627"/>
                <a:gd name="connsiteY0" fmla="*/ 811288 h 1622576"/>
                <a:gd name="connsiteX1" fmla="*/ 873314 w 1746627"/>
                <a:gd name="connsiteY1" fmla="*/ 0 h 1622576"/>
                <a:gd name="connsiteX2" fmla="*/ 1746628 w 1746627"/>
                <a:gd name="connsiteY2" fmla="*/ 811288 h 1622576"/>
                <a:gd name="connsiteX3" fmla="*/ 873314 w 1746627"/>
                <a:gd name="connsiteY3" fmla="*/ 1622576 h 1622576"/>
                <a:gd name="connsiteX4" fmla="*/ 0 w 1746627"/>
                <a:gd name="connsiteY4" fmla="*/ 811288 h 16225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46627" h="1622576">
                  <a:moveTo>
                    <a:pt x="0" y="811288"/>
                  </a:moveTo>
                  <a:cubicBezTo>
                    <a:pt x="0" y="363226"/>
                    <a:pt x="390996" y="0"/>
                    <a:pt x="873314" y="0"/>
                  </a:cubicBezTo>
                  <a:cubicBezTo>
                    <a:pt x="1355632" y="0"/>
                    <a:pt x="1746628" y="363226"/>
                    <a:pt x="1746628" y="811288"/>
                  </a:cubicBezTo>
                  <a:cubicBezTo>
                    <a:pt x="1746628" y="1259350"/>
                    <a:pt x="1355632" y="1622576"/>
                    <a:pt x="873314" y="1622576"/>
                  </a:cubicBezTo>
                  <a:cubicBezTo>
                    <a:pt x="390996" y="1622576"/>
                    <a:pt x="0" y="1259350"/>
                    <a:pt x="0" y="811288"/>
                  </a:cubicBezTo>
                  <a:close/>
                </a:path>
              </a:pathLst>
            </a:custGeom>
          </p:spPr>
          <p:style>
            <a:lnRef idx="2">
              <a:schemeClr val="accent6">
                <a:shade val="50000"/>
              </a:schemeClr>
            </a:lnRef>
            <a:fillRef idx="1">
              <a:schemeClr val="accent6"/>
            </a:fillRef>
            <a:effectRef idx="0">
              <a:schemeClr val="accent6"/>
            </a:effectRef>
            <a:fontRef idx="minor">
              <a:schemeClr val="lt1"/>
            </a:fontRef>
          </p:style>
          <p:txBody>
            <a:bodyPr spcFirstLastPara="0" vert="horz" wrap="square" lIns="269758" tIns="251591" rIns="269758" bIns="251591" numCol="1" spcCol="1270" anchor="ctr" anchorCtr="0">
              <a:noAutofit/>
            </a:bodyPr>
            <a:lstStyle/>
            <a:p>
              <a:pPr lvl="0" algn="ctr" defTabSz="488950">
                <a:lnSpc>
                  <a:spcPct val="90000"/>
                </a:lnSpc>
                <a:spcBef>
                  <a:spcPct val="0"/>
                </a:spcBef>
                <a:spcAft>
                  <a:spcPct val="35000"/>
                </a:spcAft>
              </a:pPr>
              <a:r>
                <a:rPr lang="en-US" sz="1200" b="1" kern="1200" dirty="0" smtClean="0">
                  <a:solidFill>
                    <a:srgbClr val="FFFF00"/>
                  </a:solidFill>
                </a:rPr>
                <a:t>Memorizing and acting out the script</a:t>
              </a:r>
              <a:endParaRPr lang="en-US" sz="1200" b="1" kern="1200" dirty="0">
                <a:solidFill>
                  <a:srgbClr val="FFFF00"/>
                </a:solidFill>
              </a:endParaRPr>
            </a:p>
          </p:txBody>
        </p:sp>
        <p:sp>
          <p:nvSpPr>
            <p:cNvPr id="15" name="Freeform 14"/>
            <p:cNvSpPr/>
            <p:nvPr/>
          </p:nvSpPr>
          <p:spPr>
            <a:xfrm>
              <a:off x="3707903" y="4509113"/>
              <a:ext cx="1736000" cy="1752629"/>
            </a:xfrm>
            <a:custGeom>
              <a:avLst/>
              <a:gdLst>
                <a:gd name="connsiteX0" fmla="*/ 0 w 1736000"/>
                <a:gd name="connsiteY0" fmla="*/ 876315 h 1752629"/>
                <a:gd name="connsiteX1" fmla="*/ 868000 w 1736000"/>
                <a:gd name="connsiteY1" fmla="*/ 0 h 1752629"/>
                <a:gd name="connsiteX2" fmla="*/ 1736000 w 1736000"/>
                <a:gd name="connsiteY2" fmla="*/ 876315 h 1752629"/>
                <a:gd name="connsiteX3" fmla="*/ 868000 w 1736000"/>
                <a:gd name="connsiteY3" fmla="*/ 1752630 h 1752629"/>
                <a:gd name="connsiteX4" fmla="*/ 0 w 1736000"/>
                <a:gd name="connsiteY4" fmla="*/ 876315 h 17526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36000" h="1752629">
                  <a:moveTo>
                    <a:pt x="0" y="876315"/>
                  </a:moveTo>
                  <a:cubicBezTo>
                    <a:pt x="0" y="392340"/>
                    <a:pt x="388617" y="0"/>
                    <a:pt x="868000" y="0"/>
                  </a:cubicBezTo>
                  <a:cubicBezTo>
                    <a:pt x="1347383" y="0"/>
                    <a:pt x="1736000" y="392340"/>
                    <a:pt x="1736000" y="876315"/>
                  </a:cubicBezTo>
                  <a:cubicBezTo>
                    <a:pt x="1736000" y="1360290"/>
                    <a:pt x="1347383" y="1752630"/>
                    <a:pt x="868000" y="1752630"/>
                  </a:cubicBezTo>
                  <a:cubicBezTo>
                    <a:pt x="388617" y="1752630"/>
                    <a:pt x="0" y="1360290"/>
                    <a:pt x="0" y="876315"/>
                  </a:cubicBezTo>
                  <a:close/>
                </a:path>
              </a:pathLst>
            </a:custGeom>
          </p:spPr>
          <p:style>
            <a:lnRef idx="0">
              <a:schemeClr val="accent2"/>
            </a:lnRef>
            <a:fillRef idx="3">
              <a:schemeClr val="accent2"/>
            </a:fillRef>
            <a:effectRef idx="3">
              <a:schemeClr val="accent2"/>
            </a:effectRef>
            <a:fontRef idx="minor">
              <a:schemeClr val="lt1"/>
            </a:fontRef>
          </p:style>
          <p:txBody>
            <a:bodyPr spcFirstLastPara="0" vert="horz" wrap="square" lIns="268201" tIns="270637" rIns="268201" bIns="270637" numCol="1" spcCol="1270" anchor="ctr" anchorCtr="0">
              <a:noAutofit/>
            </a:bodyPr>
            <a:lstStyle/>
            <a:p>
              <a:pPr lvl="0" algn="ctr" defTabSz="488950">
                <a:lnSpc>
                  <a:spcPct val="90000"/>
                </a:lnSpc>
                <a:spcBef>
                  <a:spcPct val="0"/>
                </a:spcBef>
                <a:spcAft>
                  <a:spcPct val="35000"/>
                </a:spcAft>
              </a:pPr>
              <a:r>
                <a:rPr lang="en-US" sz="1200" b="1" kern="1200" dirty="0" smtClean="0">
                  <a:solidFill>
                    <a:srgbClr val="FFFF00"/>
                  </a:solidFill>
                </a:rPr>
                <a:t>Working with different partners every time</a:t>
              </a:r>
              <a:endParaRPr lang="en-US" sz="1200" b="1" kern="1200" dirty="0">
                <a:solidFill>
                  <a:srgbClr val="FFFF00"/>
                </a:solidFill>
              </a:endParaRPr>
            </a:p>
          </p:txBody>
        </p:sp>
        <p:sp>
          <p:nvSpPr>
            <p:cNvPr id="16" name="Freeform 15"/>
            <p:cNvSpPr/>
            <p:nvPr/>
          </p:nvSpPr>
          <p:spPr>
            <a:xfrm>
              <a:off x="2267738" y="3284985"/>
              <a:ext cx="1731021" cy="1622576"/>
            </a:xfrm>
            <a:custGeom>
              <a:avLst/>
              <a:gdLst>
                <a:gd name="connsiteX0" fmla="*/ 0 w 1731021"/>
                <a:gd name="connsiteY0" fmla="*/ 811288 h 1622576"/>
                <a:gd name="connsiteX1" fmla="*/ 865511 w 1731021"/>
                <a:gd name="connsiteY1" fmla="*/ 0 h 1622576"/>
                <a:gd name="connsiteX2" fmla="*/ 1731022 w 1731021"/>
                <a:gd name="connsiteY2" fmla="*/ 811288 h 1622576"/>
                <a:gd name="connsiteX3" fmla="*/ 865511 w 1731021"/>
                <a:gd name="connsiteY3" fmla="*/ 1622576 h 1622576"/>
                <a:gd name="connsiteX4" fmla="*/ 0 w 1731021"/>
                <a:gd name="connsiteY4" fmla="*/ 811288 h 16225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31021" h="1622576">
                  <a:moveTo>
                    <a:pt x="0" y="811288"/>
                  </a:moveTo>
                  <a:cubicBezTo>
                    <a:pt x="0" y="363226"/>
                    <a:pt x="387502" y="0"/>
                    <a:pt x="865511" y="0"/>
                  </a:cubicBezTo>
                  <a:cubicBezTo>
                    <a:pt x="1343520" y="0"/>
                    <a:pt x="1731022" y="363226"/>
                    <a:pt x="1731022" y="811288"/>
                  </a:cubicBezTo>
                  <a:cubicBezTo>
                    <a:pt x="1731022" y="1259350"/>
                    <a:pt x="1343520" y="1622576"/>
                    <a:pt x="865511" y="1622576"/>
                  </a:cubicBezTo>
                  <a:cubicBezTo>
                    <a:pt x="387502" y="1622576"/>
                    <a:pt x="0" y="1259350"/>
                    <a:pt x="0" y="811288"/>
                  </a:cubicBezTo>
                  <a:close/>
                </a:path>
              </a:pathLst>
            </a:custGeom>
          </p:spPr>
          <p:style>
            <a:lnRef idx="2">
              <a:schemeClr val="accent4">
                <a:shade val="50000"/>
              </a:schemeClr>
            </a:lnRef>
            <a:fillRef idx="1">
              <a:schemeClr val="accent4"/>
            </a:fillRef>
            <a:effectRef idx="0">
              <a:schemeClr val="accent4"/>
            </a:effectRef>
            <a:fontRef idx="minor">
              <a:schemeClr val="lt1"/>
            </a:fontRef>
          </p:style>
          <p:txBody>
            <a:bodyPr spcFirstLastPara="0" vert="horz" wrap="square" lIns="267472" tIns="251591" rIns="267472" bIns="251591" numCol="1" spcCol="1270" anchor="ctr" anchorCtr="0">
              <a:noAutofit/>
            </a:bodyPr>
            <a:lstStyle/>
            <a:p>
              <a:pPr lvl="0" algn="ctr" defTabSz="488950">
                <a:lnSpc>
                  <a:spcPct val="90000"/>
                </a:lnSpc>
                <a:spcBef>
                  <a:spcPct val="0"/>
                </a:spcBef>
                <a:spcAft>
                  <a:spcPct val="35000"/>
                </a:spcAft>
              </a:pPr>
              <a:r>
                <a:rPr lang="en-US" sz="1200" b="1" kern="1200" dirty="0" smtClean="0">
                  <a:solidFill>
                    <a:srgbClr val="FFFF00"/>
                  </a:solidFill>
                </a:rPr>
                <a:t>Evaluation based on content, organization, presentation, pronunciation, vocabulary and structure</a:t>
              </a:r>
              <a:r>
                <a:rPr lang="en-US" sz="1200" b="1" kern="1200" dirty="0" smtClean="0"/>
                <a:t> </a:t>
              </a:r>
              <a:endParaRPr lang="en-US" sz="1200" b="1" kern="1200" dirty="0"/>
            </a:p>
          </p:txBody>
        </p:sp>
      </p:grpSp>
      <p:sp>
        <p:nvSpPr>
          <p:cNvPr id="5" name="Footer Placeholder 4"/>
          <p:cNvSpPr>
            <a:spLocks noGrp="1"/>
          </p:cNvSpPr>
          <p:nvPr>
            <p:ph type="ftr" sz="quarter" idx="11"/>
          </p:nvPr>
        </p:nvSpPr>
        <p:spPr/>
        <p:txBody>
          <a:bodyPr/>
          <a:lstStyle/>
          <a:p>
            <a:r>
              <a:rPr lang="en-US" smtClean="0"/>
              <a:t>Searching for innovation beyond standardization</a:t>
            </a:r>
            <a:endParaRPr lang="en-US"/>
          </a:p>
        </p:txBody>
      </p:sp>
      <p:sp>
        <p:nvSpPr>
          <p:cNvPr id="2" name="Date Placeholder 1"/>
          <p:cNvSpPr>
            <a:spLocks noGrp="1"/>
          </p:cNvSpPr>
          <p:nvPr>
            <p:ph type="dt" sz="half" idx="10"/>
          </p:nvPr>
        </p:nvSpPr>
        <p:spPr/>
        <p:txBody>
          <a:bodyPr/>
          <a:lstStyle/>
          <a:p>
            <a:r>
              <a:rPr lang="en-US" smtClean="0"/>
              <a:t>3/18/2018</a:t>
            </a:r>
            <a:endParaRPr lang="en-US"/>
          </a:p>
        </p:txBody>
      </p:sp>
      <p:sp>
        <p:nvSpPr>
          <p:cNvPr id="3" name="Slide Number Placeholder 2"/>
          <p:cNvSpPr>
            <a:spLocks noGrp="1"/>
          </p:cNvSpPr>
          <p:nvPr>
            <p:ph type="sldNum" sz="quarter" idx="12"/>
          </p:nvPr>
        </p:nvSpPr>
        <p:spPr/>
        <p:txBody>
          <a:bodyPr/>
          <a:lstStyle/>
          <a:p>
            <a:fld id="{34CC45C1-51C2-4F30-AA3C-47D6938F19C0}" type="slidenum">
              <a:rPr lang="en-US" smtClean="0"/>
              <a:pPr/>
              <a:t>12</a:t>
            </a:fld>
            <a:endParaRPr lang="en-US"/>
          </a:p>
        </p:txBody>
      </p:sp>
    </p:spTree>
    <p:extLst>
      <p:ext uri="{BB962C8B-B14F-4D97-AF65-F5344CB8AC3E}">
        <p14:creationId xmlns:p14="http://schemas.microsoft.com/office/powerpoint/2010/main" val="18257920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492664"/>
          </a:xfrm>
        </p:spPr>
        <p:txBody>
          <a:bodyPr>
            <a:normAutofit fontScale="90000"/>
          </a:bodyPr>
          <a:lstStyle/>
          <a:p>
            <a:r>
              <a:rPr lang="en-US" sz="3200" dirty="0" smtClean="0"/>
              <a:t>Unintended </a:t>
            </a:r>
            <a:r>
              <a:rPr lang="en-US" sz="3200" dirty="0" err="1" smtClean="0"/>
              <a:t>washback</a:t>
            </a:r>
            <a:r>
              <a:rPr lang="en-US" sz="3200" dirty="0" smtClean="0"/>
              <a:t>: online testing using Moodle</a:t>
            </a:r>
            <a:endParaRPr lang="en-US" sz="3200" dirty="0"/>
          </a:p>
        </p:txBody>
      </p:sp>
      <p:sp>
        <p:nvSpPr>
          <p:cNvPr id="3" name="Vertical Text Placeholder 2"/>
          <p:cNvSpPr>
            <a:spLocks noGrp="1"/>
          </p:cNvSpPr>
          <p:nvPr>
            <p:ph type="body" orient="vert" idx="1"/>
          </p:nvPr>
        </p:nvSpPr>
        <p:spPr>
          <a:xfrm>
            <a:off x="872067" y="1340768"/>
            <a:ext cx="7408333" cy="4968552"/>
          </a:xfrm>
        </p:spPr>
        <p:txBody>
          <a:bodyPr vert="horz">
            <a:normAutofit/>
          </a:bodyPr>
          <a:lstStyle/>
          <a:p>
            <a:r>
              <a:rPr lang="en-US" sz="1600" dirty="0" smtClean="0"/>
              <a:t>Moodle was chosen to put first year language tests on line for the following reasons.</a:t>
            </a:r>
          </a:p>
          <a:p>
            <a:pPr lvl="1"/>
            <a:r>
              <a:rPr lang="en-US" sz="1400" dirty="0" smtClean="0"/>
              <a:t>Free</a:t>
            </a:r>
          </a:p>
          <a:p>
            <a:pPr lvl="1"/>
            <a:r>
              <a:rPr lang="en-US" sz="1400" dirty="0" smtClean="0"/>
              <a:t>Open source – customizable</a:t>
            </a:r>
          </a:p>
          <a:p>
            <a:pPr lvl="1"/>
            <a:r>
              <a:rPr lang="en-US" sz="1400" dirty="0" smtClean="0"/>
              <a:t>Non-proprietary</a:t>
            </a:r>
          </a:p>
          <a:p>
            <a:pPr lvl="1"/>
            <a:r>
              <a:rPr lang="en-US" sz="1400" dirty="0" smtClean="0"/>
              <a:t>User-friendly</a:t>
            </a:r>
          </a:p>
          <a:p>
            <a:pPr lvl="1"/>
            <a:r>
              <a:rPr lang="en-US" sz="1400" dirty="0" smtClean="0"/>
              <a:t>Ease of installation</a:t>
            </a:r>
          </a:p>
          <a:p>
            <a:pPr lvl="1"/>
            <a:r>
              <a:rPr lang="en-US" sz="1400" dirty="0" smtClean="0"/>
              <a:t>Flexible</a:t>
            </a:r>
          </a:p>
          <a:p>
            <a:pPr lvl="1"/>
            <a:r>
              <a:rPr lang="en-US" sz="1400" dirty="0" smtClean="0"/>
              <a:t>Language support</a:t>
            </a:r>
          </a:p>
          <a:p>
            <a:pPr lvl="1"/>
            <a:r>
              <a:rPr lang="en-US" sz="1400" dirty="0" smtClean="0"/>
              <a:t>Modular &amp; Comprehensive</a:t>
            </a:r>
          </a:p>
          <a:p>
            <a:pPr marL="313182" indent="-285750"/>
            <a:r>
              <a:rPr lang="en-CA" sz="1600" dirty="0" smtClean="0"/>
              <a:t>Language </a:t>
            </a:r>
            <a:r>
              <a:rPr lang="en-CA" sz="1600" dirty="0"/>
              <a:t>teaching professionals are often reluctant in developing online tests due to the following </a:t>
            </a:r>
            <a:r>
              <a:rPr lang="en-CA" sz="1800" dirty="0" smtClean="0"/>
              <a:t>restrictions.</a:t>
            </a:r>
          </a:p>
          <a:p>
            <a:pPr marL="313182" indent="-285750"/>
            <a:r>
              <a:rPr lang="en-CA" sz="1600" dirty="0" smtClean="0"/>
              <a:t>Challenges </a:t>
            </a:r>
            <a:r>
              <a:rPr lang="en-CA" sz="1600" dirty="0"/>
              <a:t>for online testing for </a:t>
            </a:r>
            <a:r>
              <a:rPr lang="en-CA" sz="1600" dirty="0" smtClean="0"/>
              <a:t>languages</a:t>
            </a:r>
            <a:endParaRPr lang="en-CA" sz="1600" dirty="0"/>
          </a:p>
          <a:p>
            <a:pPr lvl="1"/>
            <a:r>
              <a:rPr lang="en-CA" sz="1400" dirty="0"/>
              <a:t>limited types of questions</a:t>
            </a:r>
          </a:p>
          <a:p>
            <a:pPr lvl="1"/>
            <a:r>
              <a:rPr lang="en-CA" sz="1400" dirty="0"/>
              <a:t>lack of analytical tools (natural language parsing)</a:t>
            </a:r>
          </a:p>
          <a:p>
            <a:pPr lvl="1"/>
            <a:r>
              <a:rPr lang="en-CA" sz="1400" dirty="0"/>
              <a:t>lack of qualitative evaluation</a:t>
            </a:r>
          </a:p>
          <a:p>
            <a:pPr lvl="1"/>
            <a:r>
              <a:rPr lang="en-CA" sz="1400" dirty="0"/>
              <a:t>lack of evaluation for communicative competence</a:t>
            </a:r>
          </a:p>
          <a:p>
            <a:pPr lvl="1"/>
            <a:r>
              <a:rPr lang="en-CA" sz="1400" dirty="0"/>
              <a:t>security issues</a:t>
            </a:r>
          </a:p>
          <a:p>
            <a:pPr lvl="1"/>
            <a:endParaRPr lang="en-US" sz="1200" dirty="0" smtClean="0"/>
          </a:p>
          <a:p>
            <a:pPr lvl="1"/>
            <a:endParaRPr lang="en-US" dirty="0" smtClean="0"/>
          </a:p>
          <a:p>
            <a:pPr lvl="1"/>
            <a:endParaRPr lang="en-US" dirty="0" smtClean="0"/>
          </a:p>
        </p:txBody>
      </p:sp>
      <p:sp>
        <p:nvSpPr>
          <p:cNvPr id="9" name="Footer Placeholder 8"/>
          <p:cNvSpPr>
            <a:spLocks noGrp="1"/>
          </p:cNvSpPr>
          <p:nvPr>
            <p:ph type="ftr" sz="quarter" idx="11"/>
          </p:nvPr>
        </p:nvSpPr>
        <p:spPr/>
        <p:txBody>
          <a:bodyPr/>
          <a:lstStyle/>
          <a:p>
            <a:r>
              <a:rPr lang="en-US" smtClean="0"/>
              <a:t>Searching for innovation beyond standardization</a:t>
            </a:r>
            <a:endParaRPr lang="en-US" dirty="0"/>
          </a:p>
        </p:txBody>
      </p:sp>
      <p:sp>
        <p:nvSpPr>
          <p:cNvPr id="4" name="Date Placeholder 3"/>
          <p:cNvSpPr>
            <a:spLocks noGrp="1"/>
          </p:cNvSpPr>
          <p:nvPr>
            <p:ph type="dt" sz="half" idx="10"/>
          </p:nvPr>
        </p:nvSpPr>
        <p:spPr/>
        <p:txBody>
          <a:bodyPr/>
          <a:lstStyle/>
          <a:p>
            <a:r>
              <a:rPr lang="en-US" smtClean="0"/>
              <a:t>3/18/2018</a:t>
            </a:r>
            <a:endParaRPr lang="en-US"/>
          </a:p>
        </p:txBody>
      </p:sp>
      <p:sp>
        <p:nvSpPr>
          <p:cNvPr id="5" name="Slide Number Placeholder 4"/>
          <p:cNvSpPr>
            <a:spLocks noGrp="1"/>
          </p:cNvSpPr>
          <p:nvPr>
            <p:ph type="sldNum" sz="quarter" idx="12"/>
          </p:nvPr>
        </p:nvSpPr>
        <p:spPr/>
        <p:txBody>
          <a:bodyPr/>
          <a:lstStyle/>
          <a:p>
            <a:fld id="{34CC45C1-51C2-4F30-AA3C-47D6938F19C0}" type="slidenum">
              <a:rPr lang="en-US" smtClean="0"/>
              <a:pPr/>
              <a:t>13</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67544" y="836712"/>
            <a:ext cx="8219256" cy="720080"/>
          </a:xfrm>
        </p:spPr>
        <p:txBody>
          <a:bodyPr>
            <a:normAutofit fontScale="90000"/>
          </a:bodyPr>
          <a:lstStyle/>
          <a:p>
            <a:r>
              <a:rPr lang="en-US" sz="3600" dirty="0" smtClean="0"/>
              <a:t/>
            </a:r>
            <a:br>
              <a:rPr lang="en-US" sz="3600" dirty="0" smtClean="0"/>
            </a:br>
            <a:r>
              <a:rPr lang="en-US" sz="3600" dirty="0" smtClean="0"/>
              <a:t/>
            </a:r>
            <a:br>
              <a:rPr lang="en-US" sz="3600" dirty="0" smtClean="0"/>
            </a:br>
            <a:r>
              <a:rPr lang="en-US" sz="3600" dirty="0"/>
              <a:t/>
            </a:r>
            <a:br>
              <a:rPr lang="en-US" sz="3600" dirty="0"/>
            </a:br>
            <a:r>
              <a:rPr lang="en-US" dirty="0" smtClean="0"/>
              <a:t/>
            </a:r>
            <a:br>
              <a:rPr lang="en-US" dirty="0" smtClean="0"/>
            </a:br>
            <a:r>
              <a:rPr lang="en-US" sz="3600" dirty="0"/>
              <a:t>Implementation and o</a:t>
            </a:r>
            <a:r>
              <a:rPr lang="en-US" sz="3600" dirty="0" smtClean="0"/>
              <a:t>bjectives of online testing</a:t>
            </a:r>
            <a:endParaRPr lang="en-US" sz="3600" dirty="0"/>
          </a:p>
        </p:txBody>
      </p:sp>
      <p:sp>
        <p:nvSpPr>
          <p:cNvPr id="2" name="Content Placeholder 1"/>
          <p:cNvSpPr>
            <a:spLocks noGrp="1"/>
          </p:cNvSpPr>
          <p:nvPr>
            <p:ph idx="1"/>
          </p:nvPr>
        </p:nvSpPr>
        <p:spPr>
          <a:xfrm>
            <a:off x="872067" y="1772816"/>
            <a:ext cx="7408333" cy="4464496"/>
          </a:xfrm>
        </p:spPr>
        <p:txBody>
          <a:bodyPr>
            <a:normAutofit fontScale="92500" lnSpcReduction="20000"/>
          </a:bodyPr>
          <a:lstStyle/>
          <a:p>
            <a:pPr lvl="0"/>
            <a:r>
              <a:rPr lang="en-US" sz="2200" dirty="0" smtClean="0"/>
              <a:t>Online testing is NOT comprehensive</a:t>
            </a:r>
          </a:p>
          <a:p>
            <a:pPr lvl="0"/>
            <a:r>
              <a:rPr lang="en-US" sz="2200" dirty="0" smtClean="0"/>
              <a:t>Online testing is to access each learner’s knowledge and recognition of:</a:t>
            </a:r>
          </a:p>
          <a:p>
            <a:pPr lvl="1"/>
            <a:r>
              <a:rPr lang="en-US" sz="1600" dirty="0" smtClean="0"/>
              <a:t>Vocabulary</a:t>
            </a:r>
          </a:p>
          <a:p>
            <a:pPr lvl="1"/>
            <a:r>
              <a:rPr lang="en-US" sz="1600" dirty="0" smtClean="0"/>
              <a:t>Expressions</a:t>
            </a:r>
          </a:p>
          <a:p>
            <a:pPr lvl="1"/>
            <a:r>
              <a:rPr lang="en-US" sz="1600" dirty="0" smtClean="0"/>
              <a:t>Conjugations</a:t>
            </a:r>
          </a:p>
          <a:p>
            <a:pPr lvl="1"/>
            <a:r>
              <a:rPr lang="en-US" sz="1600" dirty="0" smtClean="0"/>
              <a:t>Sentence structures</a:t>
            </a:r>
          </a:p>
          <a:p>
            <a:pPr lvl="1"/>
            <a:r>
              <a:rPr lang="en-US" sz="1600" dirty="0" smtClean="0"/>
              <a:t>Basic </a:t>
            </a:r>
            <a:r>
              <a:rPr lang="en-US" sz="1600" i="1" dirty="0" smtClean="0"/>
              <a:t>kana</a:t>
            </a:r>
            <a:r>
              <a:rPr lang="en-US" sz="1600" dirty="0" smtClean="0"/>
              <a:t> characters and basic </a:t>
            </a:r>
            <a:r>
              <a:rPr lang="en-US" sz="1600" dirty="0" err="1" smtClean="0"/>
              <a:t>sino</a:t>
            </a:r>
            <a:r>
              <a:rPr lang="en-US" sz="1600" dirty="0" smtClean="0"/>
              <a:t>-Japanese characters (</a:t>
            </a:r>
            <a:r>
              <a:rPr lang="en-US" sz="1600" i="1" dirty="0" smtClean="0"/>
              <a:t>kanji</a:t>
            </a:r>
            <a:r>
              <a:rPr lang="en-US" sz="1600" dirty="0" smtClean="0"/>
              <a:t>) </a:t>
            </a:r>
          </a:p>
          <a:p>
            <a:pPr lvl="1"/>
            <a:r>
              <a:rPr lang="en-US" sz="1600" dirty="0" smtClean="0"/>
              <a:t>Simple context (communicative understanding)</a:t>
            </a:r>
          </a:p>
          <a:p>
            <a:pPr lvl="1"/>
            <a:r>
              <a:rPr lang="en-US" sz="1600" dirty="0" smtClean="0"/>
              <a:t>Sociolinguistic and pragmatic aspects</a:t>
            </a:r>
            <a:endParaRPr lang="en-US" dirty="0"/>
          </a:p>
          <a:p>
            <a:r>
              <a:rPr lang="en-US" sz="1800" dirty="0"/>
              <a:t>Developing </a:t>
            </a:r>
            <a:r>
              <a:rPr lang="en-US" sz="1800" dirty="0" smtClean="0"/>
              <a:t>tests</a:t>
            </a:r>
          </a:p>
          <a:p>
            <a:pPr lvl="1"/>
            <a:r>
              <a:rPr lang="en-CA" sz="1600" dirty="0"/>
              <a:t>Transforming paper-based tests into web-based versions</a:t>
            </a:r>
          </a:p>
          <a:p>
            <a:pPr lvl="1"/>
            <a:r>
              <a:rPr lang="en-CA" sz="1600" dirty="0"/>
              <a:t>Modifying types of questions</a:t>
            </a:r>
          </a:p>
          <a:p>
            <a:pPr lvl="1"/>
            <a:r>
              <a:rPr lang="en-CA" sz="1600" dirty="0"/>
              <a:t>Developing new types of questions</a:t>
            </a:r>
          </a:p>
          <a:p>
            <a:pPr lvl="1"/>
            <a:r>
              <a:rPr lang="en-CA" sz="1600" dirty="0"/>
              <a:t>Reviewing students’ answers and modifying possible answers</a:t>
            </a:r>
          </a:p>
          <a:p>
            <a:pPr lvl="1"/>
            <a:r>
              <a:rPr lang="en-CA" sz="1600" dirty="0"/>
              <a:t>Readjusting answers to introduce partial marking system</a:t>
            </a:r>
          </a:p>
          <a:p>
            <a:pPr lvl="1"/>
            <a:r>
              <a:rPr lang="en-CA" sz="1600" dirty="0"/>
              <a:t>Developing a questionnaire for students’ feedback</a:t>
            </a:r>
          </a:p>
          <a:p>
            <a:pPr lvl="1"/>
            <a:r>
              <a:rPr lang="en-CA" sz="1600" dirty="0"/>
              <a:t>Sample: </a:t>
            </a:r>
            <a:r>
              <a:rPr lang="en-CA" sz="1600" dirty="0">
                <a:hlinkClick r:id="rId2"/>
              </a:rPr>
              <a:t>jp3000 test 2</a:t>
            </a:r>
            <a:endParaRPr lang="en-CA" sz="1600" dirty="0"/>
          </a:p>
          <a:p>
            <a:pPr lvl="1"/>
            <a:endParaRPr lang="en-US" sz="1600" dirty="0" smtClean="0"/>
          </a:p>
        </p:txBody>
      </p:sp>
      <p:sp>
        <p:nvSpPr>
          <p:cNvPr id="9" name="Footer Placeholder 8"/>
          <p:cNvSpPr>
            <a:spLocks noGrp="1"/>
          </p:cNvSpPr>
          <p:nvPr>
            <p:ph type="ftr" sz="quarter" idx="11"/>
          </p:nvPr>
        </p:nvSpPr>
        <p:spPr/>
        <p:txBody>
          <a:bodyPr/>
          <a:lstStyle/>
          <a:p>
            <a:r>
              <a:rPr lang="en-US" smtClean="0"/>
              <a:t>Searching for innovation beyond standardization</a:t>
            </a:r>
            <a:endParaRPr lang="en-US"/>
          </a:p>
        </p:txBody>
      </p:sp>
      <p:sp>
        <p:nvSpPr>
          <p:cNvPr id="4" name="Date Placeholder 3"/>
          <p:cNvSpPr>
            <a:spLocks noGrp="1"/>
          </p:cNvSpPr>
          <p:nvPr>
            <p:ph type="dt" sz="half" idx="10"/>
          </p:nvPr>
        </p:nvSpPr>
        <p:spPr/>
        <p:txBody>
          <a:bodyPr/>
          <a:lstStyle/>
          <a:p>
            <a:r>
              <a:rPr lang="en-US" smtClean="0"/>
              <a:t>3/18/2018</a:t>
            </a:r>
            <a:endParaRPr lang="en-US"/>
          </a:p>
        </p:txBody>
      </p:sp>
      <p:sp>
        <p:nvSpPr>
          <p:cNvPr id="5" name="Slide Number Placeholder 4"/>
          <p:cNvSpPr>
            <a:spLocks noGrp="1"/>
          </p:cNvSpPr>
          <p:nvPr>
            <p:ph type="sldNum" sz="quarter" idx="12"/>
          </p:nvPr>
        </p:nvSpPr>
        <p:spPr/>
        <p:txBody>
          <a:bodyPr/>
          <a:lstStyle/>
          <a:p>
            <a:fld id="{34CC45C1-51C2-4F30-AA3C-47D6938F19C0}" type="slidenum">
              <a:rPr lang="en-US" smtClean="0"/>
              <a:pPr/>
              <a:t>14</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95536" y="908720"/>
            <a:ext cx="8229600" cy="650336"/>
          </a:xfrm>
        </p:spPr>
        <p:txBody>
          <a:bodyPr>
            <a:normAutofit/>
          </a:bodyPr>
          <a:lstStyle/>
          <a:p>
            <a:r>
              <a:rPr lang="en-US" sz="3200" dirty="0" smtClean="0"/>
              <a:t>Positive </a:t>
            </a:r>
            <a:r>
              <a:rPr lang="en-US" sz="3200" dirty="0" err="1"/>
              <a:t>w</a:t>
            </a:r>
            <a:r>
              <a:rPr lang="en-US" sz="3200" dirty="0" err="1" smtClean="0"/>
              <a:t>ashback</a:t>
            </a:r>
            <a:r>
              <a:rPr lang="en-US" sz="3200" dirty="0" smtClean="0"/>
              <a:t> effects</a:t>
            </a:r>
            <a:endParaRPr lang="en-US" sz="3200" dirty="0"/>
          </a:p>
        </p:txBody>
      </p:sp>
      <p:sp>
        <p:nvSpPr>
          <p:cNvPr id="2" name="Content Placeholder 1"/>
          <p:cNvSpPr>
            <a:spLocks noGrp="1"/>
          </p:cNvSpPr>
          <p:nvPr>
            <p:ph idx="1"/>
          </p:nvPr>
        </p:nvSpPr>
        <p:spPr>
          <a:xfrm>
            <a:off x="872067" y="1700808"/>
            <a:ext cx="7408333" cy="4425355"/>
          </a:xfrm>
        </p:spPr>
        <p:txBody>
          <a:bodyPr>
            <a:normAutofit fontScale="70000" lnSpcReduction="20000"/>
          </a:bodyPr>
          <a:lstStyle/>
          <a:p>
            <a:r>
              <a:rPr lang="en-US" dirty="0" smtClean="0"/>
              <a:t>Students: </a:t>
            </a:r>
          </a:p>
          <a:p>
            <a:pPr lvl="1"/>
            <a:r>
              <a:rPr lang="en-US" dirty="0" smtClean="0"/>
              <a:t>Students become familiar with the no-textbook approach.</a:t>
            </a:r>
          </a:p>
          <a:p>
            <a:pPr lvl="1"/>
            <a:r>
              <a:rPr lang="en-US" dirty="0"/>
              <a:t>Students become autonomous </a:t>
            </a:r>
            <a:r>
              <a:rPr lang="en-US" dirty="0" smtClean="0"/>
              <a:t>learners.</a:t>
            </a:r>
          </a:p>
          <a:p>
            <a:pPr lvl="1"/>
            <a:r>
              <a:rPr lang="en-US" dirty="0" smtClean="0"/>
              <a:t>Everyone uses a mobile device to access to the online materials to maximize their study time.</a:t>
            </a:r>
          </a:p>
          <a:p>
            <a:pPr lvl="1"/>
            <a:r>
              <a:rPr lang="en-US" dirty="0" smtClean="0"/>
              <a:t>Learning style has become flexible and dynamic. </a:t>
            </a:r>
          </a:p>
          <a:p>
            <a:pPr lvl="1"/>
            <a:r>
              <a:rPr lang="en-US" dirty="0" smtClean="0"/>
              <a:t>In-class activities have become more communicative, which creates more relaxed environment.</a:t>
            </a:r>
          </a:p>
          <a:p>
            <a:pPr lvl="1"/>
            <a:r>
              <a:rPr lang="en-US" dirty="0" smtClean="0"/>
              <a:t>The level of satisfaction has increased.</a:t>
            </a:r>
            <a:endParaRPr lang="en-US" dirty="0"/>
          </a:p>
          <a:p>
            <a:pPr lvl="1"/>
            <a:r>
              <a:rPr lang="en-US" dirty="0" smtClean="0"/>
              <a:t>Students’ expectations on their proficiency have become higher.</a:t>
            </a:r>
          </a:p>
          <a:p>
            <a:pPr lvl="1"/>
            <a:r>
              <a:rPr lang="en-US" dirty="0" smtClean="0"/>
              <a:t>Students pass higher levels of the JLPT. </a:t>
            </a:r>
          </a:p>
          <a:p>
            <a:pPr lvl="1"/>
            <a:r>
              <a:rPr lang="en-US" dirty="0" smtClean="0"/>
              <a:t>Students can function better in Japan.</a:t>
            </a:r>
          </a:p>
          <a:p>
            <a:r>
              <a:rPr lang="en-US" dirty="0" smtClean="0"/>
              <a:t>Instructors:</a:t>
            </a:r>
          </a:p>
          <a:p>
            <a:pPr lvl="1"/>
            <a:r>
              <a:rPr lang="en-US" dirty="0" smtClean="0"/>
              <a:t>Can pay more attention to macro aspects.</a:t>
            </a:r>
          </a:p>
          <a:p>
            <a:pPr lvl="1"/>
            <a:r>
              <a:rPr lang="en-US" dirty="0" smtClean="0"/>
              <a:t>Can spend more time for communicative activities in class.</a:t>
            </a:r>
          </a:p>
          <a:p>
            <a:pPr lvl="1"/>
            <a:r>
              <a:rPr lang="en-US" dirty="0" smtClean="0"/>
              <a:t>Can free up their marking time for other activities.</a:t>
            </a:r>
          </a:p>
          <a:p>
            <a:pPr lvl="1"/>
            <a:r>
              <a:rPr lang="en-US" dirty="0" smtClean="0"/>
              <a:t>Can become more autonomous and innovative teachers.</a:t>
            </a:r>
          </a:p>
          <a:p>
            <a:pPr lvl="1"/>
            <a:endParaRPr lang="en-US" dirty="0"/>
          </a:p>
          <a:p>
            <a:pPr lvl="1"/>
            <a:endParaRPr lang="en-US" dirty="0" smtClean="0"/>
          </a:p>
          <a:p>
            <a:pPr lvl="1"/>
            <a:endParaRPr lang="en-US" dirty="0" smtClean="0"/>
          </a:p>
          <a:p>
            <a:pPr lvl="1"/>
            <a:endParaRPr lang="en-US" dirty="0" smtClean="0"/>
          </a:p>
          <a:p>
            <a:pPr marL="0" indent="0">
              <a:buNone/>
            </a:pPr>
            <a:endParaRPr lang="en-US" dirty="0"/>
          </a:p>
          <a:p>
            <a:pPr marL="301943" lvl="1" indent="0">
              <a:buNone/>
            </a:pPr>
            <a:endParaRPr lang="en-US" dirty="0" smtClean="0"/>
          </a:p>
        </p:txBody>
      </p:sp>
      <p:sp>
        <p:nvSpPr>
          <p:cNvPr id="9" name="Footer Placeholder 8"/>
          <p:cNvSpPr>
            <a:spLocks noGrp="1"/>
          </p:cNvSpPr>
          <p:nvPr>
            <p:ph type="ftr" sz="quarter" idx="11"/>
          </p:nvPr>
        </p:nvSpPr>
        <p:spPr/>
        <p:txBody>
          <a:bodyPr/>
          <a:lstStyle/>
          <a:p>
            <a:r>
              <a:rPr lang="en-US" smtClean="0"/>
              <a:t>Searching for innovation beyond standardization</a:t>
            </a:r>
            <a:endParaRPr lang="en-US"/>
          </a:p>
        </p:txBody>
      </p:sp>
      <p:sp>
        <p:nvSpPr>
          <p:cNvPr id="4" name="Date Placeholder 3"/>
          <p:cNvSpPr>
            <a:spLocks noGrp="1"/>
          </p:cNvSpPr>
          <p:nvPr>
            <p:ph type="dt" sz="half" idx="10"/>
          </p:nvPr>
        </p:nvSpPr>
        <p:spPr/>
        <p:txBody>
          <a:bodyPr/>
          <a:lstStyle/>
          <a:p>
            <a:r>
              <a:rPr lang="en-US" smtClean="0"/>
              <a:t>3/18/2018</a:t>
            </a:r>
            <a:endParaRPr lang="en-US"/>
          </a:p>
        </p:txBody>
      </p:sp>
      <p:sp>
        <p:nvSpPr>
          <p:cNvPr id="5" name="Slide Number Placeholder 4"/>
          <p:cNvSpPr>
            <a:spLocks noGrp="1"/>
          </p:cNvSpPr>
          <p:nvPr>
            <p:ph type="sldNum" sz="quarter" idx="12"/>
          </p:nvPr>
        </p:nvSpPr>
        <p:spPr/>
        <p:txBody>
          <a:bodyPr/>
          <a:lstStyle/>
          <a:p>
            <a:fld id="{34CC45C1-51C2-4F30-AA3C-47D6938F19C0}" type="slidenum">
              <a:rPr lang="en-US" smtClean="0"/>
              <a:pPr/>
              <a:t>15</a:t>
            </a:fld>
            <a:endParaRPr lang="en-US"/>
          </a:p>
        </p:txBody>
      </p:sp>
    </p:spTree>
    <p:extLst>
      <p:ext uri="{BB962C8B-B14F-4D97-AF65-F5344CB8AC3E}">
        <p14:creationId xmlns:p14="http://schemas.microsoft.com/office/powerpoint/2010/main" val="26783750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36680"/>
          </a:xfrm>
        </p:spPr>
        <p:txBody>
          <a:bodyPr>
            <a:normAutofit/>
          </a:bodyPr>
          <a:lstStyle/>
          <a:p>
            <a:r>
              <a:rPr lang="en-US" sz="3200" dirty="0" smtClean="0"/>
              <a:t>Negative </a:t>
            </a:r>
            <a:r>
              <a:rPr lang="en-US" sz="3200" dirty="0" err="1" smtClean="0"/>
              <a:t>washback</a:t>
            </a:r>
            <a:r>
              <a:rPr lang="en-US" sz="3200" dirty="0" smtClean="0"/>
              <a:t> effects</a:t>
            </a:r>
            <a:endParaRPr lang="en-CA" sz="3200" dirty="0"/>
          </a:p>
        </p:txBody>
      </p:sp>
      <p:sp>
        <p:nvSpPr>
          <p:cNvPr id="3" name="Content Placeholder 2"/>
          <p:cNvSpPr>
            <a:spLocks noGrp="1"/>
          </p:cNvSpPr>
          <p:nvPr>
            <p:ph idx="1"/>
          </p:nvPr>
        </p:nvSpPr>
        <p:spPr>
          <a:xfrm>
            <a:off x="457200" y="1700808"/>
            <a:ext cx="8229600" cy="4623792"/>
          </a:xfrm>
        </p:spPr>
        <p:txBody>
          <a:bodyPr>
            <a:normAutofit fontScale="70000" lnSpcReduction="20000"/>
          </a:bodyPr>
          <a:lstStyle/>
          <a:p>
            <a:r>
              <a:rPr lang="en-US" dirty="0" smtClean="0"/>
              <a:t>Students:</a:t>
            </a:r>
            <a:endParaRPr lang="en-US" dirty="0"/>
          </a:p>
          <a:p>
            <a:pPr lvl="1"/>
            <a:r>
              <a:rPr lang="en-US" dirty="0" smtClean="0"/>
              <a:t>tend </a:t>
            </a:r>
            <a:r>
              <a:rPr lang="en-US" dirty="0"/>
              <a:t>not </a:t>
            </a:r>
            <a:r>
              <a:rPr lang="en-US" dirty="0" smtClean="0"/>
              <a:t>to study  </a:t>
            </a:r>
            <a:r>
              <a:rPr lang="en-US" dirty="0"/>
              <a:t>in depth and </a:t>
            </a:r>
            <a:r>
              <a:rPr lang="en-US" dirty="0" smtClean="0"/>
              <a:t>detail.</a:t>
            </a:r>
            <a:endParaRPr lang="en-US" dirty="0"/>
          </a:p>
          <a:p>
            <a:pPr lvl="1"/>
            <a:r>
              <a:rPr lang="en-US" dirty="0" smtClean="0"/>
              <a:t>do </a:t>
            </a:r>
            <a:r>
              <a:rPr lang="en-US" dirty="0"/>
              <a:t>not </a:t>
            </a:r>
            <a:r>
              <a:rPr lang="en-US" dirty="0" smtClean="0"/>
              <a:t>necessarily cover </a:t>
            </a:r>
            <a:r>
              <a:rPr lang="en-US" dirty="0"/>
              <a:t>self-study </a:t>
            </a:r>
            <a:r>
              <a:rPr lang="en-US" dirty="0" smtClean="0"/>
              <a:t>materials.</a:t>
            </a:r>
          </a:p>
          <a:p>
            <a:pPr lvl="1"/>
            <a:r>
              <a:rPr lang="en-US" dirty="0"/>
              <a:t>d</a:t>
            </a:r>
            <a:r>
              <a:rPr lang="en-US" dirty="0" smtClean="0"/>
              <a:t>epend too much on mobile devices – mobile device dependency syndrome.</a:t>
            </a:r>
          </a:p>
          <a:p>
            <a:pPr lvl="1"/>
            <a:r>
              <a:rPr lang="en-US" dirty="0" smtClean="0"/>
              <a:t> tend </a:t>
            </a:r>
            <a:r>
              <a:rPr lang="en-US" dirty="0"/>
              <a:t>to use web content as resource not as object  to </a:t>
            </a:r>
            <a:r>
              <a:rPr lang="en-US" dirty="0" smtClean="0"/>
              <a:t>learn.</a:t>
            </a:r>
            <a:endParaRPr lang="en-US" dirty="0"/>
          </a:p>
          <a:p>
            <a:pPr lvl="1"/>
            <a:r>
              <a:rPr lang="en-US" dirty="0" smtClean="0"/>
              <a:t> tend not to review materials during breaks.</a:t>
            </a:r>
          </a:p>
          <a:p>
            <a:pPr lvl="1"/>
            <a:r>
              <a:rPr lang="en-US" dirty="0"/>
              <a:t>d</a:t>
            </a:r>
            <a:r>
              <a:rPr lang="en-US" dirty="0" smtClean="0"/>
              <a:t>o not show expected results.</a:t>
            </a:r>
          </a:p>
          <a:p>
            <a:pPr lvl="1"/>
            <a:r>
              <a:rPr lang="en-US" dirty="0"/>
              <a:t>d</a:t>
            </a:r>
            <a:r>
              <a:rPr lang="en-US" dirty="0" smtClean="0"/>
              <a:t>o not know how to study within such a framework.</a:t>
            </a:r>
          </a:p>
          <a:p>
            <a:pPr lvl="1"/>
            <a:r>
              <a:rPr lang="en-US" dirty="0"/>
              <a:t>t</a:t>
            </a:r>
            <a:r>
              <a:rPr lang="en-US" dirty="0" smtClean="0"/>
              <a:t>end to become lost in various instructional materials.</a:t>
            </a:r>
          </a:p>
          <a:p>
            <a:pPr lvl="1"/>
            <a:r>
              <a:rPr lang="en-US" dirty="0"/>
              <a:t>c</a:t>
            </a:r>
            <a:r>
              <a:rPr lang="en-US" dirty="0" smtClean="0"/>
              <a:t>annot handle self-study materials.</a:t>
            </a:r>
            <a:endParaRPr lang="en-US" dirty="0"/>
          </a:p>
          <a:p>
            <a:r>
              <a:rPr lang="en-US" dirty="0" smtClean="0"/>
              <a:t>Instructors:</a:t>
            </a:r>
          </a:p>
          <a:p>
            <a:pPr lvl="1"/>
            <a:r>
              <a:rPr lang="en-US" dirty="0"/>
              <a:t>v</a:t>
            </a:r>
            <a:r>
              <a:rPr lang="en-US" dirty="0" smtClean="0"/>
              <a:t>ery challenging</a:t>
            </a:r>
          </a:p>
          <a:p>
            <a:pPr lvl="1"/>
            <a:r>
              <a:rPr lang="en-US" dirty="0"/>
              <a:t>t</a:t>
            </a:r>
            <a:r>
              <a:rPr lang="en-US" dirty="0" smtClean="0"/>
              <a:t>end to lose focus</a:t>
            </a:r>
          </a:p>
          <a:p>
            <a:pPr lvl="1"/>
            <a:r>
              <a:rPr lang="en-US" dirty="0" smtClean="0"/>
              <a:t>Intensive orientation is necessary for new comers.</a:t>
            </a:r>
          </a:p>
          <a:p>
            <a:pPr lvl="1"/>
            <a:r>
              <a:rPr lang="en-US" dirty="0"/>
              <a:t>l</a:t>
            </a:r>
            <a:r>
              <a:rPr lang="en-US" dirty="0" smtClean="0"/>
              <a:t>ags behind in technological advancement.</a:t>
            </a:r>
          </a:p>
          <a:p>
            <a:pPr lvl="1"/>
            <a:r>
              <a:rPr lang="en-US" dirty="0"/>
              <a:t>t</a:t>
            </a:r>
            <a:r>
              <a:rPr lang="en-US" dirty="0" smtClean="0"/>
              <a:t>end to lose flexibility and become less innovative.</a:t>
            </a:r>
          </a:p>
          <a:p>
            <a:pPr lvl="1"/>
            <a:r>
              <a:rPr lang="en-US" dirty="0"/>
              <a:t>t</a:t>
            </a:r>
            <a:r>
              <a:rPr lang="en-US" dirty="0" smtClean="0"/>
              <a:t>ime-consuming</a:t>
            </a:r>
          </a:p>
          <a:p>
            <a:pPr lvl="1"/>
            <a:endParaRPr lang="en-US" dirty="0" smtClean="0"/>
          </a:p>
          <a:p>
            <a:pPr lvl="1"/>
            <a:endParaRPr lang="en-US" dirty="0"/>
          </a:p>
          <a:p>
            <a:endParaRPr lang="en-CA" dirty="0"/>
          </a:p>
        </p:txBody>
      </p:sp>
      <p:sp>
        <p:nvSpPr>
          <p:cNvPr id="5" name="Footer Placeholder 4"/>
          <p:cNvSpPr>
            <a:spLocks noGrp="1"/>
          </p:cNvSpPr>
          <p:nvPr>
            <p:ph type="ftr" sz="quarter" idx="11"/>
          </p:nvPr>
        </p:nvSpPr>
        <p:spPr/>
        <p:txBody>
          <a:bodyPr/>
          <a:lstStyle/>
          <a:p>
            <a:r>
              <a:rPr lang="en-US" smtClean="0"/>
              <a:t>Searching for innovation beyond standardization</a:t>
            </a:r>
            <a:endParaRPr lang="en-US"/>
          </a:p>
        </p:txBody>
      </p:sp>
      <p:sp>
        <p:nvSpPr>
          <p:cNvPr id="7" name="Date Placeholder 6"/>
          <p:cNvSpPr>
            <a:spLocks noGrp="1"/>
          </p:cNvSpPr>
          <p:nvPr>
            <p:ph type="dt" sz="half" idx="10"/>
          </p:nvPr>
        </p:nvSpPr>
        <p:spPr/>
        <p:txBody>
          <a:bodyPr/>
          <a:lstStyle/>
          <a:p>
            <a:r>
              <a:rPr lang="en-US" smtClean="0"/>
              <a:t>3/18/2018</a:t>
            </a:r>
            <a:endParaRPr lang="en-US"/>
          </a:p>
        </p:txBody>
      </p:sp>
      <p:sp>
        <p:nvSpPr>
          <p:cNvPr id="8" name="Slide Number Placeholder 7"/>
          <p:cNvSpPr>
            <a:spLocks noGrp="1"/>
          </p:cNvSpPr>
          <p:nvPr>
            <p:ph type="sldNum" sz="quarter" idx="12"/>
          </p:nvPr>
        </p:nvSpPr>
        <p:spPr/>
        <p:txBody>
          <a:bodyPr/>
          <a:lstStyle/>
          <a:p>
            <a:fld id="{34CC45C1-51C2-4F30-AA3C-47D6938F19C0}" type="slidenum">
              <a:rPr lang="en-US" smtClean="0"/>
              <a:pPr/>
              <a:t>16</a:t>
            </a:fld>
            <a:endParaRPr lang="en-US"/>
          </a:p>
        </p:txBody>
      </p:sp>
    </p:spTree>
    <p:extLst>
      <p:ext uri="{BB962C8B-B14F-4D97-AF65-F5344CB8AC3E}">
        <p14:creationId xmlns:p14="http://schemas.microsoft.com/office/powerpoint/2010/main" val="272872334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836712"/>
          </a:xfrm>
        </p:spPr>
        <p:txBody>
          <a:bodyPr>
            <a:normAutofit fontScale="90000"/>
          </a:bodyPr>
          <a:lstStyle/>
          <a:p>
            <a:r>
              <a:rPr lang="en-US" sz="3200" dirty="0" smtClean="0"/>
              <a:t>Powerful </a:t>
            </a:r>
            <a:r>
              <a:rPr lang="en-US" sz="3200" dirty="0"/>
              <a:t>influence of </a:t>
            </a:r>
            <a:r>
              <a:rPr lang="en-US" sz="3200" dirty="0" smtClean="0"/>
              <a:t>standardization</a:t>
            </a:r>
            <a:br>
              <a:rPr lang="en-US" sz="3200" dirty="0" smtClean="0"/>
            </a:br>
            <a:endParaRPr lang="en-US" sz="3200" dirty="0"/>
          </a:p>
        </p:txBody>
      </p:sp>
      <p:sp>
        <p:nvSpPr>
          <p:cNvPr id="3" name="Content Placeholder 2"/>
          <p:cNvSpPr>
            <a:spLocks noGrp="1"/>
          </p:cNvSpPr>
          <p:nvPr>
            <p:ph idx="1"/>
          </p:nvPr>
        </p:nvSpPr>
        <p:spPr>
          <a:xfrm>
            <a:off x="508000" y="1124744"/>
            <a:ext cx="7248301" cy="5276057"/>
          </a:xfrm>
        </p:spPr>
        <p:txBody>
          <a:bodyPr>
            <a:normAutofit fontScale="85000" lnSpcReduction="10000"/>
          </a:bodyPr>
          <a:lstStyle/>
          <a:p>
            <a:pPr marL="0" lvl="0" indent="0">
              <a:buNone/>
            </a:pPr>
            <a:r>
              <a:rPr lang="en-US" sz="2800" dirty="0"/>
              <a:t>Paradigm shifts and language education</a:t>
            </a:r>
            <a:endParaRPr lang="en-US" dirty="0" smtClean="0"/>
          </a:p>
          <a:p>
            <a:pPr lvl="0"/>
            <a:r>
              <a:rPr lang="en-US" dirty="0" smtClean="0"/>
              <a:t>Grammar-Translation </a:t>
            </a:r>
            <a:r>
              <a:rPr lang="en-US" dirty="0"/>
              <a:t>Method </a:t>
            </a:r>
          </a:p>
          <a:p>
            <a:pPr lvl="0"/>
            <a:r>
              <a:rPr lang="en-US" dirty="0"/>
              <a:t>Direct Method</a:t>
            </a:r>
          </a:p>
          <a:p>
            <a:pPr lvl="0"/>
            <a:r>
              <a:rPr lang="en-US" dirty="0"/>
              <a:t>Audiolingual Approach</a:t>
            </a:r>
          </a:p>
          <a:p>
            <a:pPr lvl="0"/>
            <a:r>
              <a:rPr lang="en-US" dirty="0"/>
              <a:t>Cognitive-Code Approach</a:t>
            </a:r>
          </a:p>
          <a:p>
            <a:pPr lvl="0"/>
            <a:r>
              <a:rPr lang="en-US" dirty="0"/>
              <a:t>Functional-Notional Approach</a:t>
            </a:r>
          </a:p>
          <a:p>
            <a:pPr lvl="0"/>
            <a:r>
              <a:rPr lang="en-US" dirty="0"/>
              <a:t>Natural Approach</a:t>
            </a:r>
          </a:p>
          <a:p>
            <a:pPr lvl="0"/>
            <a:r>
              <a:rPr lang="en-US" dirty="0"/>
              <a:t>Communicative Approach</a:t>
            </a:r>
          </a:p>
          <a:p>
            <a:endParaRPr lang="en-US" dirty="0"/>
          </a:p>
          <a:p>
            <a:pPr marL="0" indent="0">
              <a:buNone/>
            </a:pPr>
            <a:r>
              <a:rPr lang="en-US" dirty="0"/>
              <a:t>There have been other approaches proposed and practiced.</a:t>
            </a:r>
          </a:p>
          <a:p>
            <a:pPr lvl="1"/>
            <a:r>
              <a:rPr lang="en-US" dirty="0"/>
              <a:t>The Silent way</a:t>
            </a:r>
          </a:p>
          <a:p>
            <a:pPr lvl="1"/>
            <a:r>
              <a:rPr lang="en-US" dirty="0" err="1"/>
              <a:t>Suggestopedia</a:t>
            </a:r>
            <a:endParaRPr lang="en-US" dirty="0"/>
          </a:p>
          <a:p>
            <a:pPr lvl="1"/>
            <a:r>
              <a:rPr lang="en-US" dirty="0"/>
              <a:t>Community Language Learning</a:t>
            </a:r>
          </a:p>
          <a:p>
            <a:pPr lvl="1"/>
            <a:r>
              <a:rPr lang="en-US" dirty="0"/>
              <a:t>Total Physical </a:t>
            </a:r>
            <a:r>
              <a:rPr lang="en-US" dirty="0" smtClean="0"/>
              <a:t>Response </a:t>
            </a:r>
            <a:endParaRPr lang="en-US" dirty="0"/>
          </a:p>
        </p:txBody>
      </p:sp>
    </p:spTree>
    <p:extLst>
      <p:ext uri="{BB962C8B-B14F-4D97-AF65-F5344CB8AC3E}">
        <p14:creationId xmlns:p14="http://schemas.microsoft.com/office/powerpoint/2010/main" val="371538280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003232" cy="564672"/>
          </a:xfrm>
        </p:spPr>
        <p:txBody>
          <a:bodyPr>
            <a:normAutofit/>
          </a:bodyPr>
          <a:lstStyle/>
          <a:p>
            <a:r>
              <a:rPr lang="en-US" sz="2800" dirty="0" smtClean="0"/>
              <a:t>Paradigm shift by Jacobs &amp; </a:t>
            </a:r>
            <a:r>
              <a:rPr lang="en-US" sz="2800" dirty="0" err="1" smtClean="0"/>
              <a:t>Farrel</a:t>
            </a:r>
            <a:r>
              <a:rPr lang="en-US" sz="2800" dirty="0" smtClean="0"/>
              <a:t> (2001)</a:t>
            </a:r>
            <a:endParaRPr lang="en-US" sz="2800"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4017893623"/>
              </p:ext>
            </p:extLst>
          </p:nvPr>
        </p:nvGraphicFramePr>
        <p:xfrm>
          <a:off x="644650" y="1700807"/>
          <a:ext cx="7887790" cy="4773144"/>
        </p:xfrm>
        <a:graphic>
          <a:graphicData uri="http://schemas.openxmlformats.org/drawingml/2006/table">
            <a:tbl>
              <a:tblPr firstRow="1" firstCol="1" bandRow="1">
                <a:tableStyleId>{5C22544A-7EE6-4342-B048-85BDC9FD1C3A}</a:tableStyleId>
              </a:tblPr>
              <a:tblGrid>
                <a:gridCol w="3943895">
                  <a:extLst>
                    <a:ext uri="{9D8B030D-6E8A-4147-A177-3AD203B41FA5}">
                      <a16:colId xmlns:a16="http://schemas.microsoft.com/office/drawing/2014/main" xmlns="" val="2453385878"/>
                    </a:ext>
                  </a:extLst>
                </a:gridCol>
                <a:gridCol w="3943895">
                  <a:extLst>
                    <a:ext uri="{9D8B030D-6E8A-4147-A177-3AD203B41FA5}">
                      <a16:colId xmlns:a16="http://schemas.microsoft.com/office/drawing/2014/main" xmlns="" val="303442042"/>
                    </a:ext>
                  </a:extLst>
                </a:gridCol>
              </a:tblGrid>
              <a:tr h="344257">
                <a:tc>
                  <a:txBody>
                    <a:bodyPr/>
                    <a:lstStyle/>
                    <a:p>
                      <a:pPr algn="ctr">
                        <a:lnSpc>
                          <a:spcPct val="115000"/>
                        </a:lnSpc>
                        <a:spcAft>
                          <a:spcPts val="0"/>
                        </a:spcAft>
                      </a:pPr>
                      <a:r>
                        <a:rPr lang="en-US" sz="1400" dirty="0">
                          <a:effectLst/>
                        </a:rPr>
                        <a:t>Positivism</a:t>
                      </a:r>
                      <a:endParaRPr lang="ja-JP" sz="1400" dirty="0">
                        <a:effectLst/>
                        <a:latin typeface="Calibri" panose="020F0502020204030204" pitchFamily="34" charset="0"/>
                        <a:ea typeface="MS Mincho" panose="02020609040205080304" pitchFamily="49" charset="-128"/>
                        <a:cs typeface="Times New Roman" panose="02020603050405020304" pitchFamily="18" charset="0"/>
                      </a:endParaRPr>
                    </a:p>
                  </a:txBody>
                  <a:tcPr marL="7144" marR="7144" marT="9525" marB="9525" anchor="ctr">
                    <a:solidFill>
                      <a:schemeClr val="accent2">
                        <a:lumMod val="75000"/>
                      </a:schemeClr>
                    </a:solidFill>
                  </a:tcPr>
                </a:tc>
                <a:tc>
                  <a:txBody>
                    <a:bodyPr/>
                    <a:lstStyle/>
                    <a:p>
                      <a:pPr algn="ctr">
                        <a:lnSpc>
                          <a:spcPct val="115000"/>
                        </a:lnSpc>
                        <a:spcAft>
                          <a:spcPts val="0"/>
                        </a:spcAft>
                      </a:pPr>
                      <a:r>
                        <a:rPr lang="en-US" sz="1400" dirty="0">
                          <a:effectLst/>
                        </a:rPr>
                        <a:t>Post-Positivism</a:t>
                      </a:r>
                      <a:endParaRPr lang="ja-JP" sz="1400" dirty="0">
                        <a:effectLst/>
                        <a:latin typeface="Calibri" panose="020F0502020204030204" pitchFamily="34" charset="0"/>
                        <a:ea typeface="MS Mincho" panose="02020609040205080304" pitchFamily="49" charset="-128"/>
                        <a:cs typeface="Times New Roman" panose="02020603050405020304" pitchFamily="18" charset="0"/>
                      </a:endParaRPr>
                    </a:p>
                  </a:txBody>
                  <a:tcPr marL="7144" marR="7144" marT="9525" marB="9525" anchor="ctr">
                    <a:solidFill>
                      <a:schemeClr val="accent4">
                        <a:lumMod val="50000"/>
                      </a:schemeClr>
                    </a:solidFill>
                  </a:tcPr>
                </a:tc>
                <a:extLst>
                  <a:ext uri="{0D108BD9-81ED-4DB2-BD59-A6C34878D82A}">
                    <a16:rowId xmlns:a16="http://schemas.microsoft.com/office/drawing/2014/main" xmlns="" val="1109214547"/>
                  </a:ext>
                </a:extLst>
              </a:tr>
              <a:tr h="676901">
                <a:tc>
                  <a:txBody>
                    <a:bodyPr/>
                    <a:lstStyle/>
                    <a:p>
                      <a:pPr>
                        <a:lnSpc>
                          <a:spcPct val="115000"/>
                        </a:lnSpc>
                        <a:spcAft>
                          <a:spcPts val="0"/>
                        </a:spcAft>
                      </a:pPr>
                      <a:r>
                        <a:rPr lang="en-US" sz="1400" dirty="0">
                          <a:effectLst/>
                        </a:rPr>
                        <a:t>Emphasis on </a:t>
                      </a:r>
                      <a:r>
                        <a:rPr lang="en-US" sz="1400" dirty="0">
                          <a:solidFill>
                            <a:srgbClr val="FF0000"/>
                          </a:solidFill>
                          <a:effectLst/>
                        </a:rPr>
                        <a:t>parts and </a:t>
                      </a:r>
                      <a:r>
                        <a:rPr lang="en-US" sz="1400" dirty="0" err="1">
                          <a:solidFill>
                            <a:srgbClr val="FF0000"/>
                          </a:solidFill>
                          <a:effectLst/>
                        </a:rPr>
                        <a:t>decontextualization</a:t>
                      </a:r>
                      <a:endParaRPr lang="ja-JP" sz="1400" dirty="0">
                        <a:solidFill>
                          <a:srgbClr val="FF0000"/>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7144" marR="7144" marT="9525" marB="9525" anchor="ctr">
                    <a:solidFill>
                      <a:schemeClr val="accent2">
                        <a:lumMod val="75000"/>
                      </a:schemeClr>
                    </a:solidFill>
                  </a:tcPr>
                </a:tc>
                <a:tc>
                  <a:txBody>
                    <a:bodyPr/>
                    <a:lstStyle/>
                    <a:p>
                      <a:pPr>
                        <a:lnSpc>
                          <a:spcPct val="115000"/>
                        </a:lnSpc>
                        <a:spcAft>
                          <a:spcPts val="0"/>
                        </a:spcAft>
                      </a:pPr>
                      <a:r>
                        <a:rPr lang="en-US" sz="1400" b="1" dirty="0">
                          <a:solidFill>
                            <a:schemeClr val="bg1"/>
                          </a:solidFill>
                          <a:effectLst/>
                        </a:rPr>
                        <a:t>Emphasis on</a:t>
                      </a:r>
                      <a:r>
                        <a:rPr lang="en-US" sz="1400" dirty="0">
                          <a:effectLst/>
                        </a:rPr>
                        <a:t> </a:t>
                      </a:r>
                      <a:r>
                        <a:rPr lang="en-US" sz="1400" b="1" dirty="0">
                          <a:solidFill>
                            <a:srgbClr val="FF0000"/>
                          </a:solidFill>
                          <a:effectLst/>
                        </a:rPr>
                        <a:t>whole and contextualization</a:t>
                      </a:r>
                      <a:r>
                        <a:rPr lang="en-US" sz="1400" b="1" dirty="0">
                          <a:effectLst/>
                        </a:rPr>
                        <a:t> </a:t>
                      </a:r>
                      <a:endParaRPr lang="ja-JP" sz="1400" b="1" dirty="0">
                        <a:effectLst/>
                        <a:latin typeface="Calibri" panose="020F0502020204030204" pitchFamily="34" charset="0"/>
                        <a:ea typeface="MS Mincho" panose="02020609040205080304" pitchFamily="49" charset="-128"/>
                        <a:cs typeface="Times New Roman" panose="02020603050405020304" pitchFamily="18" charset="0"/>
                      </a:endParaRPr>
                    </a:p>
                  </a:txBody>
                  <a:tcPr marL="7144" marR="7144" marT="9525" marB="9525" anchor="ctr">
                    <a:solidFill>
                      <a:schemeClr val="accent4">
                        <a:lumMod val="50000"/>
                      </a:schemeClr>
                    </a:solidFill>
                  </a:tcPr>
                </a:tc>
                <a:extLst>
                  <a:ext uri="{0D108BD9-81ED-4DB2-BD59-A6C34878D82A}">
                    <a16:rowId xmlns:a16="http://schemas.microsoft.com/office/drawing/2014/main" xmlns="" val="2844598885"/>
                  </a:ext>
                </a:extLst>
              </a:tr>
              <a:tr h="344257">
                <a:tc>
                  <a:txBody>
                    <a:bodyPr/>
                    <a:lstStyle/>
                    <a:p>
                      <a:pPr>
                        <a:lnSpc>
                          <a:spcPct val="115000"/>
                        </a:lnSpc>
                        <a:spcAft>
                          <a:spcPts val="0"/>
                        </a:spcAft>
                      </a:pPr>
                      <a:r>
                        <a:rPr lang="en-US" sz="1400" dirty="0">
                          <a:effectLst/>
                        </a:rPr>
                        <a:t>Emphasis on </a:t>
                      </a:r>
                      <a:r>
                        <a:rPr lang="en-US" sz="1400" dirty="0">
                          <a:solidFill>
                            <a:srgbClr val="FF0000"/>
                          </a:solidFill>
                          <a:effectLst/>
                        </a:rPr>
                        <a:t>separation</a:t>
                      </a:r>
                      <a:endParaRPr lang="ja-JP" sz="1400" dirty="0">
                        <a:solidFill>
                          <a:srgbClr val="FF0000"/>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7144" marR="7144" marT="9525" marB="9525" anchor="ctr">
                    <a:solidFill>
                      <a:schemeClr val="accent2">
                        <a:lumMod val="75000"/>
                      </a:schemeClr>
                    </a:solidFill>
                  </a:tcPr>
                </a:tc>
                <a:tc>
                  <a:txBody>
                    <a:bodyPr/>
                    <a:lstStyle/>
                    <a:p>
                      <a:pPr>
                        <a:lnSpc>
                          <a:spcPct val="115000"/>
                        </a:lnSpc>
                        <a:spcAft>
                          <a:spcPts val="0"/>
                        </a:spcAft>
                      </a:pPr>
                      <a:r>
                        <a:rPr lang="en-US" sz="1400" b="1" dirty="0">
                          <a:solidFill>
                            <a:schemeClr val="bg1"/>
                          </a:solidFill>
                          <a:effectLst/>
                        </a:rPr>
                        <a:t>Emphasis on</a:t>
                      </a:r>
                      <a:r>
                        <a:rPr lang="en-US" sz="1400" dirty="0">
                          <a:effectLst/>
                        </a:rPr>
                        <a:t> </a:t>
                      </a:r>
                      <a:r>
                        <a:rPr lang="en-US" sz="1400" b="1" dirty="0">
                          <a:solidFill>
                            <a:srgbClr val="FF0000"/>
                          </a:solidFill>
                          <a:effectLst/>
                        </a:rPr>
                        <a:t>integration</a:t>
                      </a:r>
                      <a:r>
                        <a:rPr lang="en-US" sz="1400" dirty="0">
                          <a:effectLst/>
                        </a:rPr>
                        <a:t> </a:t>
                      </a:r>
                      <a:endParaRPr lang="ja-JP" sz="1400" dirty="0">
                        <a:effectLst/>
                        <a:latin typeface="Calibri" panose="020F0502020204030204" pitchFamily="34" charset="0"/>
                        <a:ea typeface="MS Mincho" panose="02020609040205080304" pitchFamily="49" charset="-128"/>
                        <a:cs typeface="Times New Roman" panose="02020603050405020304" pitchFamily="18" charset="0"/>
                      </a:endParaRPr>
                    </a:p>
                  </a:txBody>
                  <a:tcPr marL="7144" marR="7144" marT="9525" marB="9525" anchor="ctr">
                    <a:solidFill>
                      <a:schemeClr val="accent4">
                        <a:lumMod val="50000"/>
                      </a:schemeClr>
                    </a:solidFill>
                  </a:tcPr>
                </a:tc>
                <a:extLst>
                  <a:ext uri="{0D108BD9-81ED-4DB2-BD59-A6C34878D82A}">
                    <a16:rowId xmlns:a16="http://schemas.microsoft.com/office/drawing/2014/main" xmlns="" val="1471756557"/>
                  </a:ext>
                </a:extLst>
              </a:tr>
              <a:tr h="344257">
                <a:tc>
                  <a:txBody>
                    <a:bodyPr/>
                    <a:lstStyle/>
                    <a:p>
                      <a:pPr>
                        <a:lnSpc>
                          <a:spcPct val="115000"/>
                        </a:lnSpc>
                        <a:spcAft>
                          <a:spcPts val="0"/>
                        </a:spcAft>
                      </a:pPr>
                      <a:r>
                        <a:rPr lang="en-US" sz="1400" dirty="0">
                          <a:effectLst/>
                        </a:rPr>
                        <a:t>Emphasis on the </a:t>
                      </a:r>
                      <a:r>
                        <a:rPr lang="en-US" sz="1400" dirty="0">
                          <a:solidFill>
                            <a:srgbClr val="FF0000"/>
                          </a:solidFill>
                          <a:effectLst/>
                        </a:rPr>
                        <a:t>general</a:t>
                      </a:r>
                      <a:endParaRPr lang="ja-JP" sz="1400" dirty="0">
                        <a:solidFill>
                          <a:srgbClr val="FF0000"/>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7144" marR="7144" marT="9525" marB="9525" anchor="ctr">
                    <a:solidFill>
                      <a:schemeClr val="accent2">
                        <a:lumMod val="75000"/>
                      </a:schemeClr>
                    </a:solidFill>
                  </a:tcPr>
                </a:tc>
                <a:tc>
                  <a:txBody>
                    <a:bodyPr/>
                    <a:lstStyle/>
                    <a:p>
                      <a:pPr>
                        <a:lnSpc>
                          <a:spcPct val="115000"/>
                        </a:lnSpc>
                        <a:spcAft>
                          <a:spcPts val="0"/>
                        </a:spcAft>
                      </a:pPr>
                      <a:r>
                        <a:rPr lang="en-US" sz="1400" b="1" dirty="0">
                          <a:solidFill>
                            <a:schemeClr val="bg1"/>
                          </a:solidFill>
                          <a:effectLst/>
                        </a:rPr>
                        <a:t>Emphasis on the</a:t>
                      </a:r>
                      <a:r>
                        <a:rPr lang="en-US" sz="1400" dirty="0">
                          <a:effectLst/>
                        </a:rPr>
                        <a:t> </a:t>
                      </a:r>
                      <a:r>
                        <a:rPr lang="en-US" sz="1400" b="1" dirty="0">
                          <a:solidFill>
                            <a:srgbClr val="FF0000"/>
                          </a:solidFill>
                          <a:effectLst/>
                        </a:rPr>
                        <a:t>specific</a:t>
                      </a:r>
                      <a:r>
                        <a:rPr lang="en-US" sz="1400" dirty="0">
                          <a:effectLst/>
                        </a:rPr>
                        <a:t> </a:t>
                      </a:r>
                      <a:endParaRPr lang="ja-JP" sz="1400" dirty="0">
                        <a:effectLst/>
                        <a:latin typeface="Calibri" panose="020F0502020204030204" pitchFamily="34" charset="0"/>
                        <a:ea typeface="MS Mincho" panose="02020609040205080304" pitchFamily="49" charset="-128"/>
                        <a:cs typeface="Times New Roman" panose="02020603050405020304" pitchFamily="18" charset="0"/>
                      </a:endParaRPr>
                    </a:p>
                  </a:txBody>
                  <a:tcPr marL="7144" marR="7144" marT="9525" marB="9525" anchor="ctr">
                    <a:solidFill>
                      <a:schemeClr val="accent4">
                        <a:lumMod val="50000"/>
                      </a:schemeClr>
                    </a:solidFill>
                  </a:tcPr>
                </a:tc>
                <a:extLst>
                  <a:ext uri="{0D108BD9-81ED-4DB2-BD59-A6C34878D82A}">
                    <a16:rowId xmlns:a16="http://schemas.microsoft.com/office/drawing/2014/main" xmlns="" val="2504117310"/>
                  </a:ext>
                </a:extLst>
              </a:tr>
              <a:tr h="676901">
                <a:tc>
                  <a:txBody>
                    <a:bodyPr/>
                    <a:lstStyle/>
                    <a:p>
                      <a:pPr>
                        <a:lnSpc>
                          <a:spcPct val="115000"/>
                        </a:lnSpc>
                        <a:spcAft>
                          <a:spcPts val="0"/>
                        </a:spcAft>
                      </a:pPr>
                      <a:r>
                        <a:rPr lang="en-US" sz="1400" dirty="0">
                          <a:effectLst/>
                        </a:rPr>
                        <a:t>Consideration only of </a:t>
                      </a:r>
                      <a:r>
                        <a:rPr lang="en-US" sz="1400" dirty="0">
                          <a:solidFill>
                            <a:srgbClr val="FF0000"/>
                          </a:solidFill>
                          <a:effectLst/>
                        </a:rPr>
                        <a:t>objective and the quantifiable</a:t>
                      </a:r>
                      <a:endParaRPr lang="ja-JP" sz="1400" dirty="0">
                        <a:solidFill>
                          <a:srgbClr val="FF0000"/>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7144" marR="7144" marT="9525" marB="9525" anchor="ctr">
                    <a:solidFill>
                      <a:schemeClr val="accent2">
                        <a:lumMod val="75000"/>
                      </a:schemeClr>
                    </a:solidFill>
                  </a:tcPr>
                </a:tc>
                <a:tc>
                  <a:txBody>
                    <a:bodyPr/>
                    <a:lstStyle/>
                    <a:p>
                      <a:pPr>
                        <a:lnSpc>
                          <a:spcPct val="115000"/>
                        </a:lnSpc>
                        <a:spcAft>
                          <a:spcPts val="0"/>
                        </a:spcAft>
                      </a:pPr>
                      <a:r>
                        <a:rPr lang="en-US" sz="1400" b="1" dirty="0">
                          <a:solidFill>
                            <a:schemeClr val="bg1"/>
                          </a:solidFill>
                          <a:effectLst/>
                        </a:rPr>
                        <a:t>Consideration also of</a:t>
                      </a:r>
                      <a:r>
                        <a:rPr lang="en-US" sz="1400" dirty="0">
                          <a:effectLst/>
                        </a:rPr>
                        <a:t> </a:t>
                      </a:r>
                      <a:r>
                        <a:rPr lang="en-US" sz="1400" b="1" dirty="0">
                          <a:solidFill>
                            <a:srgbClr val="FF0000"/>
                          </a:solidFill>
                          <a:effectLst/>
                        </a:rPr>
                        <a:t>subjective and the non-quantifiable </a:t>
                      </a:r>
                      <a:endParaRPr lang="ja-JP" sz="1400" b="1" dirty="0">
                        <a:solidFill>
                          <a:srgbClr val="FF0000"/>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7144" marR="7144" marT="9525" marB="9525" anchor="ctr">
                    <a:solidFill>
                      <a:schemeClr val="accent4">
                        <a:lumMod val="50000"/>
                      </a:schemeClr>
                    </a:solidFill>
                  </a:tcPr>
                </a:tc>
                <a:extLst>
                  <a:ext uri="{0D108BD9-81ED-4DB2-BD59-A6C34878D82A}">
                    <a16:rowId xmlns:a16="http://schemas.microsoft.com/office/drawing/2014/main" xmlns="" val="4042669553"/>
                  </a:ext>
                </a:extLst>
              </a:tr>
              <a:tr h="1009543">
                <a:tc>
                  <a:txBody>
                    <a:bodyPr/>
                    <a:lstStyle/>
                    <a:p>
                      <a:pPr>
                        <a:lnSpc>
                          <a:spcPct val="115000"/>
                        </a:lnSpc>
                        <a:spcAft>
                          <a:spcPts val="0"/>
                        </a:spcAft>
                      </a:pPr>
                      <a:r>
                        <a:rPr lang="en-US" sz="1400" dirty="0">
                          <a:effectLst/>
                        </a:rPr>
                        <a:t>Reliance on </a:t>
                      </a:r>
                      <a:r>
                        <a:rPr lang="en-US" sz="1400" dirty="0">
                          <a:solidFill>
                            <a:srgbClr val="FF0000"/>
                          </a:solidFill>
                          <a:effectLst/>
                        </a:rPr>
                        <a:t>experts and outsider knowledge--researcher as external</a:t>
                      </a:r>
                      <a:endParaRPr lang="ja-JP" sz="1400" dirty="0">
                        <a:solidFill>
                          <a:srgbClr val="FF0000"/>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7144" marR="7144" marT="9525" marB="9525" anchor="ctr">
                    <a:solidFill>
                      <a:schemeClr val="accent2">
                        <a:lumMod val="75000"/>
                      </a:schemeClr>
                    </a:solidFill>
                  </a:tcPr>
                </a:tc>
                <a:tc>
                  <a:txBody>
                    <a:bodyPr/>
                    <a:lstStyle/>
                    <a:p>
                      <a:pPr>
                        <a:lnSpc>
                          <a:spcPct val="115000"/>
                        </a:lnSpc>
                        <a:spcAft>
                          <a:spcPts val="0"/>
                        </a:spcAft>
                      </a:pPr>
                      <a:r>
                        <a:rPr lang="en-US" sz="1400" b="1" dirty="0">
                          <a:solidFill>
                            <a:schemeClr val="bg1"/>
                          </a:solidFill>
                          <a:effectLst/>
                        </a:rPr>
                        <a:t>Consideration also of the</a:t>
                      </a:r>
                      <a:r>
                        <a:rPr lang="en-US" sz="1400" b="1" dirty="0">
                          <a:effectLst/>
                        </a:rPr>
                        <a:t> </a:t>
                      </a:r>
                      <a:r>
                        <a:rPr lang="en-US" sz="1400" b="1" dirty="0">
                          <a:solidFill>
                            <a:srgbClr val="FF0000"/>
                          </a:solidFill>
                          <a:effectLst/>
                        </a:rPr>
                        <a:t>"average" participant and insider knowledge--researcher as internal</a:t>
                      </a:r>
                      <a:r>
                        <a:rPr lang="en-US" sz="1400" b="1" dirty="0">
                          <a:effectLst/>
                        </a:rPr>
                        <a:t> </a:t>
                      </a:r>
                      <a:endParaRPr lang="ja-JP" sz="1400" b="1" dirty="0">
                        <a:effectLst/>
                        <a:latin typeface="Calibri" panose="020F0502020204030204" pitchFamily="34" charset="0"/>
                        <a:ea typeface="MS Mincho" panose="02020609040205080304" pitchFamily="49" charset="-128"/>
                        <a:cs typeface="Times New Roman" panose="02020603050405020304" pitchFamily="18" charset="0"/>
                      </a:endParaRPr>
                    </a:p>
                  </a:txBody>
                  <a:tcPr marL="7144" marR="7144" marT="9525" marB="9525" anchor="ctr">
                    <a:solidFill>
                      <a:schemeClr val="accent4">
                        <a:lumMod val="50000"/>
                      </a:schemeClr>
                    </a:solidFill>
                  </a:tcPr>
                </a:tc>
                <a:extLst>
                  <a:ext uri="{0D108BD9-81ED-4DB2-BD59-A6C34878D82A}">
                    <a16:rowId xmlns:a16="http://schemas.microsoft.com/office/drawing/2014/main" xmlns="" val="1316137624"/>
                  </a:ext>
                </a:extLst>
              </a:tr>
              <a:tr h="344257">
                <a:tc>
                  <a:txBody>
                    <a:bodyPr/>
                    <a:lstStyle/>
                    <a:p>
                      <a:pPr>
                        <a:lnSpc>
                          <a:spcPct val="115000"/>
                        </a:lnSpc>
                        <a:spcAft>
                          <a:spcPts val="0"/>
                        </a:spcAft>
                      </a:pPr>
                      <a:r>
                        <a:rPr lang="en-US" sz="1400" dirty="0">
                          <a:effectLst/>
                        </a:rPr>
                        <a:t>Focus on </a:t>
                      </a:r>
                      <a:r>
                        <a:rPr lang="en-US" sz="1400" dirty="0">
                          <a:solidFill>
                            <a:srgbClr val="FF0000"/>
                          </a:solidFill>
                          <a:effectLst/>
                        </a:rPr>
                        <a:t>control</a:t>
                      </a:r>
                      <a:endParaRPr lang="ja-JP" sz="1400" dirty="0">
                        <a:solidFill>
                          <a:srgbClr val="FF0000"/>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7144" marR="7144" marT="9525" marB="9525" anchor="ctr">
                    <a:solidFill>
                      <a:schemeClr val="accent2">
                        <a:lumMod val="75000"/>
                      </a:schemeClr>
                    </a:solidFill>
                  </a:tcPr>
                </a:tc>
                <a:tc>
                  <a:txBody>
                    <a:bodyPr/>
                    <a:lstStyle/>
                    <a:p>
                      <a:pPr>
                        <a:lnSpc>
                          <a:spcPct val="115000"/>
                        </a:lnSpc>
                        <a:spcAft>
                          <a:spcPts val="0"/>
                        </a:spcAft>
                      </a:pPr>
                      <a:r>
                        <a:rPr lang="en-US" sz="1400" b="1" dirty="0">
                          <a:solidFill>
                            <a:schemeClr val="bg1"/>
                          </a:solidFill>
                          <a:effectLst/>
                        </a:rPr>
                        <a:t>Focus on</a:t>
                      </a:r>
                      <a:r>
                        <a:rPr lang="en-US" sz="1400" dirty="0">
                          <a:effectLst/>
                        </a:rPr>
                        <a:t> </a:t>
                      </a:r>
                      <a:r>
                        <a:rPr lang="en-US" sz="1400" b="1" dirty="0">
                          <a:solidFill>
                            <a:srgbClr val="FF0000"/>
                          </a:solidFill>
                          <a:effectLst/>
                        </a:rPr>
                        <a:t>understanding</a:t>
                      </a:r>
                      <a:r>
                        <a:rPr lang="en-US" sz="1400" b="1" dirty="0">
                          <a:effectLst/>
                        </a:rPr>
                        <a:t> </a:t>
                      </a:r>
                      <a:endParaRPr lang="ja-JP" sz="1400" b="1" dirty="0">
                        <a:effectLst/>
                        <a:latin typeface="Calibri" panose="020F0502020204030204" pitchFamily="34" charset="0"/>
                        <a:ea typeface="MS Mincho" panose="02020609040205080304" pitchFamily="49" charset="-128"/>
                        <a:cs typeface="Times New Roman" panose="02020603050405020304" pitchFamily="18" charset="0"/>
                      </a:endParaRPr>
                    </a:p>
                  </a:txBody>
                  <a:tcPr marL="7144" marR="7144" marT="9525" marB="9525" anchor="ctr">
                    <a:solidFill>
                      <a:schemeClr val="accent4">
                        <a:lumMod val="50000"/>
                      </a:schemeClr>
                    </a:solidFill>
                  </a:tcPr>
                </a:tc>
                <a:extLst>
                  <a:ext uri="{0D108BD9-81ED-4DB2-BD59-A6C34878D82A}">
                    <a16:rowId xmlns:a16="http://schemas.microsoft.com/office/drawing/2014/main" xmlns="" val="2733415868"/>
                  </a:ext>
                </a:extLst>
              </a:tr>
              <a:tr h="344257">
                <a:tc>
                  <a:txBody>
                    <a:bodyPr/>
                    <a:lstStyle/>
                    <a:p>
                      <a:pPr>
                        <a:lnSpc>
                          <a:spcPct val="115000"/>
                        </a:lnSpc>
                        <a:spcAft>
                          <a:spcPts val="0"/>
                        </a:spcAft>
                      </a:pPr>
                      <a:r>
                        <a:rPr lang="en-US" sz="1400" dirty="0">
                          <a:solidFill>
                            <a:srgbClr val="FF0000"/>
                          </a:solidFill>
                          <a:effectLst/>
                        </a:rPr>
                        <a:t>Top-down</a:t>
                      </a:r>
                      <a:endParaRPr lang="ja-JP" sz="1400" dirty="0">
                        <a:solidFill>
                          <a:srgbClr val="FF0000"/>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7144" marR="7144" marT="9525" marB="9525" anchor="ctr">
                    <a:solidFill>
                      <a:schemeClr val="accent2">
                        <a:lumMod val="75000"/>
                      </a:schemeClr>
                    </a:solidFill>
                  </a:tcPr>
                </a:tc>
                <a:tc>
                  <a:txBody>
                    <a:bodyPr/>
                    <a:lstStyle/>
                    <a:p>
                      <a:pPr>
                        <a:lnSpc>
                          <a:spcPct val="115000"/>
                        </a:lnSpc>
                        <a:spcAft>
                          <a:spcPts val="0"/>
                        </a:spcAft>
                      </a:pPr>
                      <a:r>
                        <a:rPr lang="en-US" sz="1400" b="1" dirty="0">
                          <a:solidFill>
                            <a:srgbClr val="FF0000"/>
                          </a:solidFill>
                          <a:effectLst/>
                        </a:rPr>
                        <a:t>Bottom-up</a:t>
                      </a:r>
                      <a:r>
                        <a:rPr lang="en-US" sz="1400" dirty="0">
                          <a:solidFill>
                            <a:srgbClr val="FF0000"/>
                          </a:solidFill>
                          <a:effectLst/>
                        </a:rPr>
                        <a:t> </a:t>
                      </a:r>
                      <a:endParaRPr lang="ja-JP" sz="1400" dirty="0">
                        <a:solidFill>
                          <a:srgbClr val="FF0000"/>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7144" marR="7144" marT="9525" marB="9525" anchor="ctr">
                    <a:solidFill>
                      <a:schemeClr val="accent4">
                        <a:lumMod val="50000"/>
                      </a:schemeClr>
                    </a:solidFill>
                  </a:tcPr>
                </a:tc>
                <a:extLst>
                  <a:ext uri="{0D108BD9-81ED-4DB2-BD59-A6C34878D82A}">
                    <a16:rowId xmlns:a16="http://schemas.microsoft.com/office/drawing/2014/main" xmlns="" val="3958094798"/>
                  </a:ext>
                </a:extLst>
              </a:tr>
              <a:tr h="344257">
                <a:tc>
                  <a:txBody>
                    <a:bodyPr/>
                    <a:lstStyle/>
                    <a:p>
                      <a:pPr>
                        <a:lnSpc>
                          <a:spcPct val="115000"/>
                        </a:lnSpc>
                        <a:spcAft>
                          <a:spcPts val="0"/>
                        </a:spcAft>
                      </a:pPr>
                      <a:r>
                        <a:rPr lang="en-US" sz="1400" dirty="0">
                          <a:effectLst/>
                        </a:rPr>
                        <a:t>Attempt to </a:t>
                      </a:r>
                      <a:r>
                        <a:rPr lang="en-US" sz="1400" dirty="0">
                          <a:solidFill>
                            <a:srgbClr val="FF0000"/>
                          </a:solidFill>
                          <a:effectLst/>
                        </a:rPr>
                        <a:t>standardize</a:t>
                      </a:r>
                      <a:endParaRPr lang="ja-JP" sz="1400" dirty="0">
                        <a:solidFill>
                          <a:srgbClr val="FF0000"/>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7144" marR="7144" marT="9525" marB="9525" anchor="ctr">
                    <a:solidFill>
                      <a:schemeClr val="accent2">
                        <a:lumMod val="75000"/>
                      </a:schemeClr>
                    </a:solidFill>
                  </a:tcPr>
                </a:tc>
                <a:tc>
                  <a:txBody>
                    <a:bodyPr/>
                    <a:lstStyle/>
                    <a:p>
                      <a:pPr>
                        <a:lnSpc>
                          <a:spcPct val="115000"/>
                        </a:lnSpc>
                        <a:spcAft>
                          <a:spcPts val="0"/>
                        </a:spcAft>
                      </a:pPr>
                      <a:r>
                        <a:rPr lang="en-US" sz="1400" b="1" dirty="0">
                          <a:solidFill>
                            <a:schemeClr val="bg1"/>
                          </a:solidFill>
                          <a:effectLst/>
                        </a:rPr>
                        <a:t>Appreciation of </a:t>
                      </a:r>
                      <a:r>
                        <a:rPr lang="en-US" sz="1400" b="1" dirty="0">
                          <a:solidFill>
                            <a:srgbClr val="FF0000"/>
                          </a:solidFill>
                          <a:effectLst/>
                        </a:rPr>
                        <a:t>diversity</a:t>
                      </a:r>
                      <a:r>
                        <a:rPr lang="en-US" sz="1400" dirty="0">
                          <a:effectLst/>
                        </a:rPr>
                        <a:t> </a:t>
                      </a:r>
                      <a:endParaRPr lang="ja-JP" sz="1400" dirty="0">
                        <a:effectLst/>
                        <a:latin typeface="Calibri" panose="020F0502020204030204" pitchFamily="34" charset="0"/>
                        <a:ea typeface="MS Mincho" panose="02020609040205080304" pitchFamily="49" charset="-128"/>
                        <a:cs typeface="Times New Roman" panose="02020603050405020304" pitchFamily="18" charset="0"/>
                      </a:endParaRPr>
                    </a:p>
                  </a:txBody>
                  <a:tcPr marL="7144" marR="7144" marT="9525" marB="9525" anchor="ctr">
                    <a:solidFill>
                      <a:schemeClr val="accent4">
                        <a:lumMod val="50000"/>
                      </a:schemeClr>
                    </a:solidFill>
                  </a:tcPr>
                </a:tc>
                <a:extLst>
                  <a:ext uri="{0D108BD9-81ED-4DB2-BD59-A6C34878D82A}">
                    <a16:rowId xmlns:a16="http://schemas.microsoft.com/office/drawing/2014/main" xmlns="" val="3801935639"/>
                  </a:ext>
                </a:extLst>
              </a:tr>
              <a:tr h="344257">
                <a:tc>
                  <a:txBody>
                    <a:bodyPr/>
                    <a:lstStyle/>
                    <a:p>
                      <a:pPr>
                        <a:lnSpc>
                          <a:spcPct val="115000"/>
                        </a:lnSpc>
                        <a:spcAft>
                          <a:spcPts val="0"/>
                        </a:spcAft>
                      </a:pPr>
                      <a:r>
                        <a:rPr lang="en-US" sz="1400" dirty="0">
                          <a:effectLst/>
                        </a:rPr>
                        <a:t>Focus on the </a:t>
                      </a:r>
                      <a:r>
                        <a:rPr lang="en-US" sz="1400" dirty="0">
                          <a:solidFill>
                            <a:srgbClr val="FF0000"/>
                          </a:solidFill>
                          <a:effectLst/>
                        </a:rPr>
                        <a:t>product</a:t>
                      </a:r>
                      <a:endParaRPr lang="ja-JP" sz="1400" dirty="0">
                        <a:solidFill>
                          <a:srgbClr val="FF0000"/>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7144" marR="7144" marT="9525" marB="9525" anchor="ctr">
                    <a:solidFill>
                      <a:schemeClr val="accent2">
                        <a:lumMod val="75000"/>
                      </a:schemeClr>
                    </a:solidFill>
                  </a:tcPr>
                </a:tc>
                <a:tc>
                  <a:txBody>
                    <a:bodyPr/>
                    <a:lstStyle/>
                    <a:p>
                      <a:pPr>
                        <a:lnSpc>
                          <a:spcPct val="115000"/>
                        </a:lnSpc>
                        <a:spcAft>
                          <a:spcPts val="0"/>
                        </a:spcAft>
                      </a:pPr>
                      <a:r>
                        <a:rPr lang="en-US" sz="1400" b="1" dirty="0">
                          <a:solidFill>
                            <a:schemeClr val="bg1"/>
                          </a:solidFill>
                          <a:effectLst/>
                        </a:rPr>
                        <a:t>Focus on the</a:t>
                      </a:r>
                      <a:r>
                        <a:rPr lang="en-US" sz="1400" dirty="0">
                          <a:effectLst/>
                        </a:rPr>
                        <a:t> </a:t>
                      </a:r>
                      <a:r>
                        <a:rPr lang="en-US" sz="1400" b="1" dirty="0">
                          <a:solidFill>
                            <a:srgbClr val="FF0000"/>
                          </a:solidFill>
                          <a:effectLst/>
                        </a:rPr>
                        <a:t>process</a:t>
                      </a:r>
                      <a:r>
                        <a:rPr lang="en-US" sz="1400" dirty="0">
                          <a:effectLst/>
                        </a:rPr>
                        <a:t> </a:t>
                      </a:r>
                      <a:r>
                        <a:rPr lang="en-US" sz="1400" b="1" dirty="0">
                          <a:solidFill>
                            <a:schemeClr val="bg1"/>
                          </a:solidFill>
                          <a:effectLst/>
                        </a:rPr>
                        <a:t>as well </a:t>
                      </a:r>
                      <a:endParaRPr lang="ja-JP" sz="1400" b="1" dirty="0">
                        <a:solidFill>
                          <a:schemeClr val="bg1"/>
                        </a:solidFill>
                        <a:effectLst/>
                        <a:latin typeface="Calibri" panose="020F0502020204030204" pitchFamily="34" charset="0"/>
                        <a:ea typeface="MS Mincho" panose="02020609040205080304" pitchFamily="49" charset="-128"/>
                        <a:cs typeface="Times New Roman" panose="02020603050405020304" pitchFamily="18" charset="0"/>
                      </a:endParaRPr>
                    </a:p>
                  </a:txBody>
                  <a:tcPr marL="7144" marR="7144" marT="9525" marB="9525" anchor="ctr">
                    <a:solidFill>
                      <a:schemeClr val="accent4">
                        <a:lumMod val="50000"/>
                      </a:schemeClr>
                    </a:solidFill>
                  </a:tcPr>
                </a:tc>
                <a:extLst>
                  <a:ext uri="{0D108BD9-81ED-4DB2-BD59-A6C34878D82A}">
                    <a16:rowId xmlns:a16="http://schemas.microsoft.com/office/drawing/2014/main" xmlns="" val="3042738869"/>
                  </a:ext>
                </a:extLst>
              </a:tr>
            </a:tbl>
          </a:graphicData>
        </a:graphic>
      </p:graphicFrame>
    </p:spTree>
    <p:extLst>
      <p:ext uri="{BB962C8B-B14F-4D97-AF65-F5344CB8AC3E}">
        <p14:creationId xmlns:p14="http://schemas.microsoft.com/office/powerpoint/2010/main" val="68976208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001" y="609600"/>
            <a:ext cx="6447501" cy="685800"/>
          </a:xfrm>
        </p:spPr>
        <p:txBody>
          <a:bodyPr/>
          <a:lstStyle/>
          <a:p>
            <a:r>
              <a:rPr lang="en-US" sz="3200" dirty="0" smtClean="0"/>
              <a:t>Innovation</a:t>
            </a:r>
            <a:endParaRPr lang="en-US" sz="3200" dirty="0"/>
          </a:p>
        </p:txBody>
      </p:sp>
      <p:sp>
        <p:nvSpPr>
          <p:cNvPr id="3" name="Content Placeholder 2"/>
          <p:cNvSpPr>
            <a:spLocks noGrp="1"/>
          </p:cNvSpPr>
          <p:nvPr>
            <p:ph idx="1"/>
          </p:nvPr>
        </p:nvSpPr>
        <p:spPr>
          <a:xfrm>
            <a:off x="508001" y="1447800"/>
            <a:ext cx="6447501" cy="5082959"/>
          </a:xfrm>
        </p:spPr>
        <p:txBody>
          <a:bodyPr>
            <a:normAutofit fontScale="92500" lnSpcReduction="10000"/>
          </a:bodyPr>
          <a:lstStyle/>
          <a:p>
            <a:r>
              <a:rPr lang="en-US" b="1" dirty="0"/>
              <a:t>Abolishing the textbook-</a:t>
            </a:r>
            <a:r>
              <a:rPr lang="en-US" b="1" dirty="0" err="1"/>
              <a:t>centred</a:t>
            </a:r>
            <a:r>
              <a:rPr lang="en-US" b="1" dirty="0"/>
              <a:t> </a:t>
            </a:r>
            <a:r>
              <a:rPr lang="en-US" b="1" dirty="0" smtClean="0"/>
              <a:t>approach</a:t>
            </a:r>
          </a:p>
          <a:p>
            <a:pPr lvl="1"/>
            <a:r>
              <a:rPr lang="en-US" b="1" dirty="0"/>
              <a:t>Content oriented</a:t>
            </a:r>
          </a:p>
          <a:p>
            <a:pPr lvl="1"/>
            <a:r>
              <a:rPr lang="en-US" b="1" dirty="0" smtClean="0"/>
              <a:t>Self-study</a:t>
            </a:r>
            <a:endParaRPr lang="en-US" b="1" dirty="0"/>
          </a:p>
          <a:p>
            <a:pPr lvl="1"/>
            <a:r>
              <a:rPr lang="en-US" b="1" dirty="0" smtClean="0"/>
              <a:t>Personalized </a:t>
            </a:r>
            <a:endParaRPr lang="en-US" b="1" dirty="0"/>
          </a:p>
          <a:p>
            <a:pPr lvl="1"/>
            <a:r>
              <a:rPr lang="en-US" b="1" dirty="0" smtClean="0"/>
              <a:t>Attractive </a:t>
            </a:r>
            <a:endParaRPr lang="en-US" b="1" dirty="0"/>
          </a:p>
          <a:p>
            <a:pPr lvl="1"/>
            <a:r>
              <a:rPr lang="en-US" b="1" dirty="0" smtClean="0"/>
              <a:t>Creative</a:t>
            </a:r>
          </a:p>
          <a:p>
            <a:r>
              <a:rPr lang="en-US" b="1" dirty="0"/>
              <a:t>Creating localized </a:t>
            </a:r>
            <a:r>
              <a:rPr lang="en-US" b="1" dirty="0" smtClean="0"/>
              <a:t>materials</a:t>
            </a:r>
          </a:p>
          <a:p>
            <a:pPr lvl="1"/>
            <a:r>
              <a:rPr lang="en-US" b="1" dirty="0"/>
              <a:t>Testing </a:t>
            </a:r>
          </a:p>
          <a:p>
            <a:pPr lvl="1"/>
            <a:r>
              <a:rPr lang="en-US" b="1" dirty="0" smtClean="0"/>
              <a:t>Assessment</a:t>
            </a:r>
            <a:endParaRPr lang="en-US" b="1" dirty="0"/>
          </a:p>
          <a:p>
            <a:pPr lvl="1"/>
            <a:r>
              <a:rPr lang="en-US" b="1" dirty="0" smtClean="0"/>
              <a:t>Curriculum</a:t>
            </a:r>
            <a:endParaRPr lang="en-US" b="1" dirty="0"/>
          </a:p>
          <a:p>
            <a:pPr lvl="1"/>
            <a:r>
              <a:rPr lang="en-US" b="1" dirty="0" smtClean="0"/>
              <a:t>Materials</a:t>
            </a:r>
            <a:endParaRPr lang="en-US" b="1" dirty="0"/>
          </a:p>
          <a:p>
            <a:pPr lvl="1"/>
            <a:r>
              <a:rPr lang="en-US" b="1" dirty="0" smtClean="0"/>
              <a:t>Activities</a:t>
            </a:r>
            <a:endParaRPr lang="en-US" b="1" dirty="0"/>
          </a:p>
        </p:txBody>
      </p:sp>
    </p:spTree>
    <p:extLst>
      <p:ext uri="{BB962C8B-B14F-4D97-AF65-F5344CB8AC3E}">
        <p14:creationId xmlns:p14="http://schemas.microsoft.com/office/powerpoint/2010/main" val="38751618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64672"/>
          </a:xfrm>
        </p:spPr>
        <p:txBody>
          <a:bodyPr>
            <a:normAutofit/>
          </a:bodyPr>
          <a:lstStyle/>
          <a:p>
            <a:r>
              <a:rPr lang="en-US" sz="3200" dirty="0" smtClean="0"/>
              <a:t>State of affairs surrounding university education </a:t>
            </a:r>
            <a:endParaRPr lang="en-US" sz="3200" dirty="0"/>
          </a:p>
        </p:txBody>
      </p:sp>
      <p:sp>
        <p:nvSpPr>
          <p:cNvPr id="3" name="Content Placeholder 2"/>
          <p:cNvSpPr>
            <a:spLocks noGrp="1"/>
          </p:cNvSpPr>
          <p:nvPr>
            <p:ph idx="1"/>
          </p:nvPr>
        </p:nvSpPr>
        <p:spPr>
          <a:xfrm>
            <a:off x="467544" y="1412776"/>
            <a:ext cx="8229600" cy="4767808"/>
          </a:xfrm>
        </p:spPr>
        <p:txBody>
          <a:bodyPr>
            <a:normAutofit/>
          </a:bodyPr>
          <a:lstStyle/>
          <a:p>
            <a:r>
              <a:rPr lang="en-US" sz="2000" dirty="0" smtClean="0"/>
              <a:t>Sweeping Neo-liberal policies across universities</a:t>
            </a:r>
          </a:p>
          <a:p>
            <a:pPr marL="651510" lvl="1" indent="-285750"/>
            <a:endParaRPr lang="en-US" sz="1400" dirty="0"/>
          </a:p>
        </p:txBody>
      </p:sp>
      <p:sp>
        <p:nvSpPr>
          <p:cNvPr id="4" name="Date Placeholder 3"/>
          <p:cNvSpPr>
            <a:spLocks noGrp="1"/>
          </p:cNvSpPr>
          <p:nvPr>
            <p:ph type="dt" sz="half" idx="10"/>
          </p:nvPr>
        </p:nvSpPr>
        <p:spPr/>
        <p:txBody>
          <a:bodyPr/>
          <a:lstStyle/>
          <a:p>
            <a:r>
              <a:rPr lang="en-US" smtClean="0"/>
              <a:t>3/18/2018</a:t>
            </a:r>
            <a:endParaRPr lang="en-US"/>
          </a:p>
        </p:txBody>
      </p:sp>
      <p:sp>
        <p:nvSpPr>
          <p:cNvPr id="5" name="Footer Placeholder 4"/>
          <p:cNvSpPr>
            <a:spLocks noGrp="1"/>
          </p:cNvSpPr>
          <p:nvPr>
            <p:ph type="ftr" sz="quarter" idx="11"/>
          </p:nvPr>
        </p:nvSpPr>
        <p:spPr/>
        <p:txBody>
          <a:bodyPr/>
          <a:lstStyle/>
          <a:p>
            <a:r>
              <a:rPr lang="en-US" smtClean="0"/>
              <a:t>Searching for innovation beyond standardization</a:t>
            </a:r>
            <a:endParaRPr lang="en-US"/>
          </a:p>
        </p:txBody>
      </p:sp>
      <p:graphicFrame>
        <p:nvGraphicFramePr>
          <p:cNvPr id="6" name="Diagram 5"/>
          <p:cNvGraphicFramePr/>
          <p:nvPr>
            <p:extLst>
              <p:ext uri="{D42A27DB-BD31-4B8C-83A1-F6EECF244321}">
                <p14:modId xmlns:p14="http://schemas.microsoft.com/office/powerpoint/2010/main" val="4292273440"/>
              </p:ext>
            </p:extLst>
          </p:nvPr>
        </p:nvGraphicFramePr>
        <p:xfrm>
          <a:off x="827584" y="1916832"/>
          <a:ext cx="7560840" cy="44644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Slide Number Placeholder 6"/>
          <p:cNvSpPr>
            <a:spLocks noGrp="1"/>
          </p:cNvSpPr>
          <p:nvPr>
            <p:ph type="sldNum" sz="quarter" idx="12"/>
          </p:nvPr>
        </p:nvSpPr>
        <p:spPr/>
        <p:txBody>
          <a:bodyPr/>
          <a:lstStyle/>
          <a:p>
            <a:fld id="{34CC45C1-51C2-4F30-AA3C-47D6938F19C0}" type="slidenum">
              <a:rPr lang="en-US" smtClean="0"/>
              <a:pPr/>
              <a:t>2</a:t>
            </a:fld>
            <a:endParaRPr lang="en-US"/>
          </a:p>
        </p:txBody>
      </p:sp>
    </p:spTree>
    <p:extLst>
      <p:ext uri="{BB962C8B-B14F-4D97-AF65-F5344CB8AC3E}">
        <p14:creationId xmlns:p14="http://schemas.microsoft.com/office/powerpoint/2010/main" val="417290610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001" y="609600"/>
            <a:ext cx="6447501" cy="660400"/>
          </a:xfrm>
        </p:spPr>
        <p:txBody>
          <a:bodyPr>
            <a:normAutofit/>
          </a:bodyPr>
          <a:lstStyle/>
          <a:p>
            <a:r>
              <a:rPr lang="en-US" sz="3200" dirty="0" smtClean="0"/>
              <a:t>Innovation (cont.)</a:t>
            </a:r>
            <a:endParaRPr lang="en-US" sz="3200" dirty="0"/>
          </a:p>
        </p:txBody>
      </p:sp>
      <p:sp>
        <p:nvSpPr>
          <p:cNvPr id="3" name="Content Placeholder 2"/>
          <p:cNvSpPr>
            <a:spLocks noGrp="1"/>
          </p:cNvSpPr>
          <p:nvPr>
            <p:ph idx="1"/>
          </p:nvPr>
        </p:nvSpPr>
        <p:spPr>
          <a:xfrm>
            <a:off x="508001" y="1358900"/>
            <a:ext cx="6447501" cy="5245100"/>
          </a:xfrm>
        </p:spPr>
        <p:txBody>
          <a:bodyPr>
            <a:normAutofit fontScale="92500" lnSpcReduction="20000"/>
          </a:bodyPr>
          <a:lstStyle/>
          <a:p>
            <a:r>
              <a:rPr lang="en-US" b="1" dirty="0"/>
              <a:t>Creating truly autonomous learners</a:t>
            </a:r>
          </a:p>
          <a:p>
            <a:pPr lvl="1"/>
            <a:r>
              <a:rPr lang="en-US" dirty="0"/>
              <a:t> </a:t>
            </a:r>
            <a:r>
              <a:rPr lang="en-US" b="1" dirty="0" smtClean="0"/>
              <a:t>Self-study </a:t>
            </a:r>
            <a:r>
              <a:rPr lang="en-US" b="1" dirty="0"/>
              <a:t>material</a:t>
            </a:r>
          </a:p>
          <a:p>
            <a:pPr lvl="1"/>
            <a:r>
              <a:rPr lang="en-US" b="1" dirty="0"/>
              <a:t> </a:t>
            </a:r>
            <a:r>
              <a:rPr lang="en-US" b="1" dirty="0" smtClean="0"/>
              <a:t>Internet </a:t>
            </a:r>
            <a:endParaRPr lang="en-US" b="1" dirty="0"/>
          </a:p>
          <a:p>
            <a:pPr lvl="1"/>
            <a:r>
              <a:rPr lang="en-US" b="1" dirty="0"/>
              <a:t> </a:t>
            </a:r>
            <a:r>
              <a:rPr lang="en-US" b="1" dirty="0" smtClean="0"/>
              <a:t>Game</a:t>
            </a:r>
            <a:r>
              <a:rPr lang="en-US" b="1" dirty="0"/>
              <a:t>, anime, manga</a:t>
            </a:r>
            <a:r>
              <a:rPr lang="en-US" dirty="0"/>
              <a:t> </a:t>
            </a:r>
          </a:p>
          <a:p>
            <a:r>
              <a:rPr lang="en-US" b="1" dirty="0" err="1"/>
              <a:t>Educationalizing</a:t>
            </a:r>
            <a:r>
              <a:rPr lang="en-US" b="1" dirty="0"/>
              <a:t> language education</a:t>
            </a:r>
          </a:p>
          <a:p>
            <a:pPr lvl="1"/>
            <a:r>
              <a:rPr lang="en-US" dirty="0"/>
              <a:t>  </a:t>
            </a:r>
            <a:r>
              <a:rPr lang="en-US" b="1" dirty="0" smtClean="0"/>
              <a:t>Personal </a:t>
            </a:r>
            <a:r>
              <a:rPr lang="en-US" b="1" dirty="0"/>
              <a:t>contact</a:t>
            </a:r>
          </a:p>
          <a:p>
            <a:pPr lvl="1"/>
            <a:r>
              <a:rPr lang="en-US" b="1" dirty="0"/>
              <a:t>  </a:t>
            </a:r>
            <a:r>
              <a:rPr lang="en-US" b="1" dirty="0" smtClean="0"/>
              <a:t>Consultation</a:t>
            </a:r>
            <a:endParaRPr lang="en-US" b="1" dirty="0"/>
          </a:p>
          <a:p>
            <a:pPr lvl="1"/>
            <a:r>
              <a:rPr lang="en-US" b="1" dirty="0"/>
              <a:t>  </a:t>
            </a:r>
            <a:r>
              <a:rPr lang="en-US" b="1" dirty="0" smtClean="0"/>
              <a:t>Advising </a:t>
            </a:r>
            <a:endParaRPr lang="en-US" b="1" dirty="0"/>
          </a:p>
          <a:p>
            <a:pPr lvl="1"/>
            <a:r>
              <a:rPr lang="en-US" b="1" dirty="0"/>
              <a:t>  </a:t>
            </a:r>
            <a:r>
              <a:rPr lang="en-US" b="1" dirty="0" smtClean="0"/>
              <a:t>Group </a:t>
            </a:r>
            <a:r>
              <a:rPr lang="en-US" b="1" dirty="0"/>
              <a:t>study</a:t>
            </a:r>
          </a:p>
          <a:p>
            <a:pPr lvl="1"/>
            <a:r>
              <a:rPr lang="en-US" b="1" dirty="0"/>
              <a:t>  </a:t>
            </a:r>
            <a:r>
              <a:rPr lang="en-US" b="1" dirty="0" smtClean="0"/>
              <a:t>Involvement</a:t>
            </a:r>
            <a:endParaRPr lang="en-US" b="1" dirty="0"/>
          </a:p>
          <a:p>
            <a:r>
              <a:rPr lang="en-US" b="1" dirty="0" smtClean="0"/>
              <a:t>Globalizing education</a:t>
            </a:r>
          </a:p>
          <a:p>
            <a:pPr lvl="1"/>
            <a:r>
              <a:rPr lang="en-US" b="1" dirty="0" smtClean="0"/>
              <a:t>Technical cooperation across borders – project in Cuba and Korea</a:t>
            </a:r>
          </a:p>
          <a:p>
            <a:r>
              <a:rPr lang="en-US" dirty="0" smtClean="0"/>
              <a:t>Use of technology</a:t>
            </a:r>
          </a:p>
        </p:txBody>
      </p:sp>
    </p:spTree>
    <p:extLst>
      <p:ext uri="{BB962C8B-B14F-4D97-AF65-F5344CB8AC3E}">
        <p14:creationId xmlns:p14="http://schemas.microsoft.com/office/powerpoint/2010/main" val="385481236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001" y="609601"/>
            <a:ext cx="6447501" cy="819955"/>
          </a:xfrm>
        </p:spPr>
        <p:txBody>
          <a:bodyPr>
            <a:normAutofit/>
          </a:bodyPr>
          <a:lstStyle/>
          <a:p>
            <a:r>
              <a:rPr lang="en-US" sz="3200" dirty="0" smtClean="0"/>
              <a:t>Use of technology</a:t>
            </a:r>
            <a:endParaRPr lang="en-US" sz="3200" dirty="0"/>
          </a:p>
        </p:txBody>
      </p:sp>
      <p:sp>
        <p:nvSpPr>
          <p:cNvPr id="3" name="Content Placeholder 2"/>
          <p:cNvSpPr>
            <a:spLocks noGrp="1"/>
          </p:cNvSpPr>
          <p:nvPr>
            <p:ph idx="1"/>
          </p:nvPr>
        </p:nvSpPr>
        <p:spPr>
          <a:xfrm>
            <a:off x="508000" y="1532587"/>
            <a:ext cx="7026140" cy="5009881"/>
          </a:xfrm>
        </p:spPr>
        <p:txBody>
          <a:bodyPr>
            <a:normAutofit fontScale="77500" lnSpcReduction="20000"/>
          </a:bodyPr>
          <a:lstStyle/>
          <a:p>
            <a:pPr marL="0" indent="0">
              <a:buNone/>
            </a:pPr>
            <a:r>
              <a:rPr lang="en-US" dirty="0"/>
              <a:t>On technology, Larsen-Freeman &amp; Anderson (</a:t>
            </a:r>
            <a:r>
              <a:rPr lang="en-US" dirty="0" smtClean="0"/>
              <a:t>op. </a:t>
            </a:r>
            <a:r>
              <a:rPr lang="en-US" dirty="0"/>
              <a:t>cit.) states:</a:t>
            </a:r>
          </a:p>
          <a:p>
            <a:pPr marL="0" indent="0">
              <a:buNone/>
            </a:pPr>
            <a:r>
              <a:rPr lang="en-US" dirty="0"/>
              <a:t> </a:t>
            </a:r>
            <a:r>
              <a:rPr lang="en-US" dirty="0" smtClean="0"/>
              <a:t>The </a:t>
            </a:r>
            <a:r>
              <a:rPr lang="en-US" dirty="0"/>
              <a:t>ongoing development of technology is another of those external influences that has had a major impact in the field, and this is likely to increase in the future</a:t>
            </a:r>
            <a:r>
              <a:rPr lang="en-US" dirty="0" smtClean="0"/>
              <a:t>.</a:t>
            </a:r>
            <a:r>
              <a:rPr lang="en-US" dirty="0"/>
              <a:t> </a:t>
            </a:r>
          </a:p>
          <a:p>
            <a:pPr marL="0" indent="0">
              <a:buNone/>
            </a:pPr>
            <a:r>
              <a:rPr lang="en-US" dirty="0"/>
              <a:t>One of the external forces, </a:t>
            </a:r>
            <a:r>
              <a:rPr lang="en-US" dirty="0">
                <a:solidFill>
                  <a:srgbClr val="FF0000"/>
                </a:solidFill>
              </a:rPr>
              <a:t>IT, relieves teachers and learners from the constraints by standardization</a:t>
            </a:r>
            <a:r>
              <a:rPr lang="en-US" dirty="0"/>
              <a:t>. </a:t>
            </a:r>
            <a:r>
              <a:rPr lang="en-US" dirty="0">
                <a:solidFill>
                  <a:srgbClr val="FF0000"/>
                </a:solidFill>
              </a:rPr>
              <a:t>Technology has </a:t>
            </a:r>
            <a:r>
              <a:rPr lang="en-US" dirty="0" err="1">
                <a:solidFill>
                  <a:srgbClr val="FF0000"/>
                </a:solidFill>
              </a:rPr>
              <a:t>revolutionalized</a:t>
            </a:r>
            <a:r>
              <a:rPr lang="en-US" dirty="0">
                <a:solidFill>
                  <a:srgbClr val="FF0000"/>
                </a:solidFill>
              </a:rPr>
              <a:t> language education in various ways. </a:t>
            </a:r>
          </a:p>
          <a:p>
            <a:pPr lvl="0"/>
            <a:r>
              <a:rPr lang="en-US" dirty="0"/>
              <a:t>Easier to create instructional materials by teachers</a:t>
            </a:r>
          </a:p>
          <a:p>
            <a:pPr lvl="0"/>
            <a:r>
              <a:rPr lang="en-US" dirty="0"/>
              <a:t>Can continue to modify them on demand</a:t>
            </a:r>
          </a:p>
          <a:p>
            <a:pPr lvl="0"/>
            <a:r>
              <a:rPr lang="en-US" dirty="0"/>
              <a:t>Can adopt the modular-synergy approach to enhance language acquisition</a:t>
            </a:r>
          </a:p>
          <a:p>
            <a:pPr lvl="0"/>
            <a:r>
              <a:rPr lang="en-US" dirty="0"/>
              <a:t>Can disseminate various materials much more easily via the Internet</a:t>
            </a:r>
          </a:p>
          <a:p>
            <a:pPr lvl="0"/>
            <a:r>
              <a:rPr lang="en-US" dirty="0"/>
              <a:t>Increase accessibility to the materials</a:t>
            </a:r>
          </a:p>
          <a:p>
            <a:pPr lvl="0"/>
            <a:r>
              <a:rPr lang="en-US" dirty="0"/>
              <a:t>Can encourage teachers to adopt critical pedagogy more easily</a:t>
            </a:r>
          </a:p>
          <a:p>
            <a:pPr lvl="0"/>
            <a:r>
              <a:rPr lang="en-US" dirty="0"/>
              <a:t>Can introduce local </a:t>
            </a:r>
            <a:r>
              <a:rPr lang="en-US" dirty="0" smtClean="0"/>
              <a:t>exigencies </a:t>
            </a:r>
            <a:endParaRPr lang="en-US" dirty="0"/>
          </a:p>
          <a:p>
            <a:endParaRPr lang="en-US" dirty="0"/>
          </a:p>
        </p:txBody>
      </p:sp>
    </p:spTree>
    <p:extLst>
      <p:ext uri="{BB962C8B-B14F-4D97-AF65-F5344CB8AC3E}">
        <p14:creationId xmlns:p14="http://schemas.microsoft.com/office/powerpoint/2010/main" val="211622580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200" dirty="0" smtClean="0"/>
              <a:t>Global level: JLPT new framework</a:t>
            </a:r>
            <a:endParaRPr lang="en-US" sz="3200" dirty="0"/>
          </a:p>
        </p:txBody>
      </p:sp>
      <p:sp>
        <p:nvSpPr>
          <p:cNvPr id="2" name="Content Placeholder 1"/>
          <p:cNvSpPr>
            <a:spLocks noGrp="1"/>
          </p:cNvSpPr>
          <p:nvPr>
            <p:ph idx="1"/>
          </p:nvPr>
        </p:nvSpPr>
        <p:spPr>
          <a:xfrm>
            <a:off x="872067" y="1844824"/>
            <a:ext cx="7408333" cy="4281339"/>
          </a:xfrm>
        </p:spPr>
        <p:txBody>
          <a:bodyPr>
            <a:normAutofit fontScale="92500" lnSpcReduction="20000"/>
          </a:bodyPr>
          <a:lstStyle/>
          <a:p>
            <a:pPr>
              <a:buNone/>
            </a:pPr>
            <a:endParaRPr lang="en-US" dirty="0" smtClean="0">
              <a:hlinkClick r:id="rId2" action="ppaction://hlinkfile"/>
            </a:endParaRPr>
          </a:p>
          <a:p>
            <a:r>
              <a:rPr lang="en-US" dirty="0" smtClean="0">
                <a:hlinkClick r:id="rId3" action="ppaction://hlinkfile"/>
              </a:rPr>
              <a:t>Old JLPT vs. New JLPT</a:t>
            </a:r>
            <a:r>
              <a:rPr lang="en-US" dirty="0" smtClean="0">
                <a:hlinkClick r:id="rId2" action="ppaction://hlinkfile"/>
              </a:rPr>
              <a:t> </a:t>
            </a:r>
          </a:p>
          <a:p>
            <a:endParaRPr lang="en-US" dirty="0" smtClean="0">
              <a:hlinkClick r:id="rId2" action="ppaction://hlinkfile"/>
            </a:endParaRPr>
          </a:p>
          <a:p>
            <a:r>
              <a:rPr lang="en-US" dirty="0" smtClean="0">
                <a:hlinkClick r:id="rId2" action="ppaction://hlinkfile"/>
              </a:rPr>
              <a:t>Common European Framework of Reference for Languages (CEFR)</a:t>
            </a:r>
            <a:endParaRPr lang="en-US" dirty="0" smtClean="0"/>
          </a:p>
          <a:p>
            <a:pPr>
              <a:buNone/>
            </a:pPr>
            <a:endParaRPr lang="en-US" dirty="0" smtClean="0"/>
          </a:p>
          <a:p>
            <a:r>
              <a:rPr lang="en-US" dirty="0" smtClean="0"/>
              <a:t>American Council on the Teaching of Foreign Languages (ACTFL)</a:t>
            </a:r>
          </a:p>
          <a:p>
            <a:pPr lvl="1">
              <a:buFont typeface="Arial" pitchFamily="34" charset="0"/>
              <a:buChar char="•"/>
            </a:pPr>
            <a:r>
              <a:rPr lang="en-US" dirty="0" smtClean="0">
                <a:hlinkClick r:id="rId4" action="ppaction://hlinkfile"/>
              </a:rPr>
              <a:t>Revised standard</a:t>
            </a:r>
            <a:endParaRPr lang="en-US" dirty="0" smtClean="0"/>
          </a:p>
          <a:p>
            <a:pPr lvl="1">
              <a:buFont typeface="Arial" pitchFamily="34" charset="0"/>
              <a:buChar char="•"/>
            </a:pPr>
            <a:r>
              <a:rPr lang="en-US" dirty="0" smtClean="0">
                <a:hlinkClick r:id="rId5" action="ppaction://hlinkfile"/>
              </a:rPr>
              <a:t>Levels</a:t>
            </a:r>
            <a:endParaRPr lang="en-US" dirty="0" smtClean="0"/>
          </a:p>
          <a:p>
            <a:pPr>
              <a:buNone/>
            </a:pPr>
            <a:endParaRPr lang="en-US" dirty="0" smtClean="0"/>
          </a:p>
          <a:p>
            <a:r>
              <a:rPr lang="en-US" dirty="0" smtClean="0">
                <a:hlinkClick r:id="rId6" action="ppaction://hlinkfile"/>
              </a:rPr>
              <a:t>JF Standard for Japanese-Language Education 2010</a:t>
            </a:r>
            <a:r>
              <a:rPr lang="en-US" dirty="0" smtClean="0"/>
              <a:t> </a:t>
            </a:r>
            <a:endParaRPr lang="en-US" dirty="0"/>
          </a:p>
        </p:txBody>
      </p:sp>
      <p:sp>
        <p:nvSpPr>
          <p:cNvPr id="9" name="Footer Placeholder 8"/>
          <p:cNvSpPr>
            <a:spLocks noGrp="1"/>
          </p:cNvSpPr>
          <p:nvPr>
            <p:ph type="ftr" sz="quarter" idx="11"/>
          </p:nvPr>
        </p:nvSpPr>
        <p:spPr/>
        <p:txBody>
          <a:bodyPr/>
          <a:lstStyle/>
          <a:p>
            <a:r>
              <a:rPr lang="en-US" smtClean="0"/>
              <a:t>Searching for innovation beyond standardization</a:t>
            </a:r>
            <a:endParaRPr lang="en-US"/>
          </a:p>
        </p:txBody>
      </p:sp>
      <p:sp>
        <p:nvSpPr>
          <p:cNvPr id="4" name="Date Placeholder 3"/>
          <p:cNvSpPr>
            <a:spLocks noGrp="1"/>
          </p:cNvSpPr>
          <p:nvPr>
            <p:ph type="dt" sz="half" idx="10"/>
          </p:nvPr>
        </p:nvSpPr>
        <p:spPr/>
        <p:txBody>
          <a:bodyPr/>
          <a:lstStyle/>
          <a:p>
            <a:r>
              <a:rPr lang="en-US" smtClean="0"/>
              <a:t>3/18/2018</a:t>
            </a:r>
            <a:endParaRPr lang="en-US"/>
          </a:p>
        </p:txBody>
      </p:sp>
      <p:sp>
        <p:nvSpPr>
          <p:cNvPr id="5" name="Slide Number Placeholder 4"/>
          <p:cNvSpPr>
            <a:spLocks noGrp="1"/>
          </p:cNvSpPr>
          <p:nvPr>
            <p:ph type="sldNum" sz="quarter" idx="12"/>
          </p:nvPr>
        </p:nvSpPr>
        <p:spPr/>
        <p:txBody>
          <a:bodyPr/>
          <a:lstStyle/>
          <a:p>
            <a:fld id="{34CC45C1-51C2-4F30-AA3C-47D6938F19C0}" type="slidenum">
              <a:rPr lang="en-US" smtClean="0"/>
              <a:pPr/>
              <a:t>22</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a:t>Standardization as a lowest common denominator approach</a:t>
            </a:r>
            <a:r>
              <a:rPr lang="en-US" sz="3200" b="1" dirty="0" smtClean="0"/>
              <a:t>?</a:t>
            </a:r>
            <a:r>
              <a:rPr lang="en-US" sz="3200" dirty="0"/>
              <a:t/>
            </a:r>
            <a:br>
              <a:rPr lang="en-US" sz="3200" dirty="0"/>
            </a:br>
            <a:endParaRPr lang="en-US" sz="3200" dirty="0"/>
          </a:p>
        </p:txBody>
      </p:sp>
      <p:sp>
        <p:nvSpPr>
          <p:cNvPr id="3" name="Content Placeholder 2"/>
          <p:cNvSpPr>
            <a:spLocks noGrp="1"/>
          </p:cNvSpPr>
          <p:nvPr>
            <p:ph idx="1"/>
          </p:nvPr>
        </p:nvSpPr>
        <p:spPr/>
        <p:txBody>
          <a:bodyPr>
            <a:normAutofit fontScale="92500"/>
          </a:bodyPr>
          <a:lstStyle/>
          <a:p>
            <a:r>
              <a:rPr lang="en-US" dirty="0" smtClean="0"/>
              <a:t>American </a:t>
            </a:r>
            <a:r>
              <a:rPr lang="en-US" dirty="0"/>
              <a:t>Council on the Teaching of Foreign Languages Inc. (1996) ‘Standards for Foreign Language Learning – Preparing for the 21</a:t>
            </a:r>
            <a:r>
              <a:rPr lang="en-US" baseline="30000" dirty="0"/>
              <a:t>st</a:t>
            </a:r>
            <a:r>
              <a:rPr lang="en-US" dirty="0"/>
              <a:t> Century’ National Standards for Foreign Language Education - A Collaborative Project of ACTFL, AATF, AATG, AATI, AATSP, ACL, ACTR, CLASS and NCJLT-ATJ</a:t>
            </a:r>
            <a:r>
              <a:rPr lang="en-US" dirty="0" smtClean="0"/>
              <a:t>’</a:t>
            </a:r>
          </a:p>
          <a:p>
            <a:r>
              <a:rPr lang="en-US" dirty="0"/>
              <a:t>Council of Europe (2001) Common European Framework of Reference for Languages: Learning, Teaching </a:t>
            </a:r>
            <a:r>
              <a:rPr lang="en-US" dirty="0" smtClean="0"/>
              <a:t>Assessment</a:t>
            </a:r>
          </a:p>
          <a:p>
            <a:r>
              <a:rPr lang="en-US" dirty="0"/>
              <a:t>Japan Foundation (2010) ‘JF Standard for Japanese-Language Education 2010’</a:t>
            </a:r>
          </a:p>
          <a:p>
            <a:r>
              <a:rPr lang="en-US" dirty="0"/>
              <a:t>ACTFL Proficiency Guidelines 2012</a:t>
            </a:r>
            <a:endParaRPr lang="en-US" dirty="0" smtClean="0"/>
          </a:p>
          <a:p>
            <a:pPr marL="0" indent="0">
              <a:buNone/>
            </a:pPr>
            <a:endParaRPr lang="en-US" dirty="0"/>
          </a:p>
        </p:txBody>
      </p:sp>
    </p:spTree>
    <p:extLst>
      <p:ext uri="{BB962C8B-B14F-4D97-AF65-F5344CB8AC3E}">
        <p14:creationId xmlns:p14="http://schemas.microsoft.com/office/powerpoint/2010/main" val="389362815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67544" y="548680"/>
            <a:ext cx="8229600" cy="576064"/>
          </a:xfrm>
        </p:spPr>
        <p:txBody>
          <a:bodyPr>
            <a:normAutofit/>
          </a:bodyPr>
          <a:lstStyle/>
          <a:p>
            <a:r>
              <a:rPr lang="en-US" sz="3200" dirty="0" smtClean="0"/>
              <a:t>JLPT: Pros</a:t>
            </a:r>
            <a:endParaRPr lang="en-US" sz="3200" dirty="0"/>
          </a:p>
        </p:txBody>
      </p:sp>
      <p:sp>
        <p:nvSpPr>
          <p:cNvPr id="2" name="Content Placeholder 1"/>
          <p:cNvSpPr>
            <a:spLocks noGrp="1"/>
          </p:cNvSpPr>
          <p:nvPr>
            <p:ph idx="1"/>
          </p:nvPr>
        </p:nvSpPr>
        <p:spPr>
          <a:xfrm>
            <a:off x="467544" y="1412776"/>
            <a:ext cx="8280920" cy="4536504"/>
          </a:xfrm>
        </p:spPr>
        <p:txBody>
          <a:bodyPr>
            <a:noAutofit/>
          </a:bodyPr>
          <a:lstStyle/>
          <a:p>
            <a:r>
              <a:rPr lang="en-GB" sz="1800" dirty="0" smtClean="0"/>
              <a:t>Adopting the CEFR as the standard</a:t>
            </a:r>
          </a:p>
          <a:p>
            <a:r>
              <a:rPr lang="en-GB" sz="1800" dirty="0" smtClean="0"/>
              <a:t>Reference to ACTFL and other framework</a:t>
            </a:r>
          </a:p>
          <a:p>
            <a:r>
              <a:rPr lang="en-GB" sz="1800" dirty="0" smtClean="0"/>
              <a:t>Creating JF Standard for Japanese-Language Education</a:t>
            </a:r>
          </a:p>
          <a:p>
            <a:pPr lvl="1"/>
            <a:r>
              <a:rPr lang="en-GB" sz="1800" dirty="0" smtClean="0"/>
              <a:t>Can-do statements</a:t>
            </a:r>
          </a:p>
          <a:p>
            <a:pPr lvl="1"/>
            <a:r>
              <a:rPr lang="en-GB" sz="1800" dirty="0" err="1" smtClean="0"/>
              <a:t>Hoan</a:t>
            </a:r>
            <a:r>
              <a:rPr lang="en-GB" sz="1800" dirty="0" smtClean="0"/>
              <a:t> (2010)  project for creating conversation tests based on the JF Standard</a:t>
            </a:r>
          </a:p>
          <a:p>
            <a:pPr lvl="1"/>
            <a:r>
              <a:rPr lang="en-GB" sz="1800" dirty="0" smtClean="0"/>
              <a:t>Rubrics</a:t>
            </a:r>
          </a:p>
          <a:p>
            <a:pPr lvl="1"/>
            <a:r>
              <a:rPr lang="en-GB" sz="1800" dirty="0" smtClean="0"/>
              <a:t>Portfolio</a:t>
            </a:r>
          </a:p>
          <a:p>
            <a:pPr lvl="1"/>
            <a:r>
              <a:rPr lang="en-GB" sz="1800" dirty="0" smtClean="0"/>
              <a:t>Using the new JLPT to produce positive intended </a:t>
            </a:r>
            <a:r>
              <a:rPr lang="en-GB" sz="1800" dirty="0" err="1" smtClean="0"/>
              <a:t>washback</a:t>
            </a:r>
            <a:r>
              <a:rPr lang="en-GB" sz="1800" dirty="0" smtClean="0"/>
              <a:t> in Japanese language education in the world  </a:t>
            </a:r>
          </a:p>
          <a:p>
            <a:pPr lvl="1"/>
            <a:r>
              <a:rPr lang="en-GB" sz="1800" dirty="0" smtClean="0"/>
              <a:t>The developing frame of reference based on Can-do statements is more teacher and learner friendly and helpful in modifying teaching and learning strategies, shifting the focus of curriculum into more communicative abilities of learners.</a:t>
            </a:r>
          </a:p>
          <a:p>
            <a:pPr lvl="1"/>
            <a:endParaRPr lang="en-GB" sz="1000" dirty="0" smtClean="0"/>
          </a:p>
          <a:p>
            <a:pPr lvl="1"/>
            <a:endParaRPr lang="en-US" sz="1000" dirty="0"/>
          </a:p>
        </p:txBody>
      </p:sp>
      <p:sp>
        <p:nvSpPr>
          <p:cNvPr id="9" name="Footer Placeholder 8"/>
          <p:cNvSpPr>
            <a:spLocks noGrp="1"/>
          </p:cNvSpPr>
          <p:nvPr>
            <p:ph type="ftr" sz="quarter" idx="11"/>
          </p:nvPr>
        </p:nvSpPr>
        <p:spPr/>
        <p:txBody>
          <a:bodyPr/>
          <a:lstStyle/>
          <a:p>
            <a:r>
              <a:rPr lang="en-US" smtClean="0"/>
              <a:t>Searching for innovation beyond standardization</a:t>
            </a:r>
            <a:endParaRPr lang="en-US"/>
          </a:p>
        </p:txBody>
      </p:sp>
      <p:sp>
        <p:nvSpPr>
          <p:cNvPr id="4" name="Date Placeholder 3"/>
          <p:cNvSpPr>
            <a:spLocks noGrp="1"/>
          </p:cNvSpPr>
          <p:nvPr>
            <p:ph type="dt" sz="half" idx="10"/>
          </p:nvPr>
        </p:nvSpPr>
        <p:spPr/>
        <p:txBody>
          <a:bodyPr/>
          <a:lstStyle/>
          <a:p>
            <a:r>
              <a:rPr lang="en-US" smtClean="0"/>
              <a:t>3/18/2018</a:t>
            </a:r>
            <a:endParaRPr lang="en-US"/>
          </a:p>
        </p:txBody>
      </p:sp>
      <p:sp>
        <p:nvSpPr>
          <p:cNvPr id="5" name="Slide Number Placeholder 4"/>
          <p:cNvSpPr>
            <a:spLocks noGrp="1"/>
          </p:cNvSpPr>
          <p:nvPr>
            <p:ph type="sldNum" sz="quarter" idx="12"/>
          </p:nvPr>
        </p:nvSpPr>
        <p:spPr/>
        <p:txBody>
          <a:bodyPr/>
          <a:lstStyle/>
          <a:p>
            <a:fld id="{34CC45C1-51C2-4F30-AA3C-47D6938F19C0}" type="slidenum">
              <a:rPr lang="en-US" smtClean="0"/>
              <a:pPr/>
              <a:t>24</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778098"/>
          </a:xfrm>
        </p:spPr>
        <p:txBody>
          <a:bodyPr>
            <a:normAutofit/>
          </a:bodyPr>
          <a:lstStyle/>
          <a:p>
            <a:r>
              <a:rPr lang="en-US" sz="3200" dirty="0" smtClean="0"/>
              <a:t>JLPT: Cons</a:t>
            </a:r>
            <a:endParaRPr lang="en-US" sz="3200" dirty="0"/>
          </a:p>
        </p:txBody>
      </p:sp>
      <p:sp>
        <p:nvSpPr>
          <p:cNvPr id="2" name="Content Placeholder 1"/>
          <p:cNvSpPr>
            <a:spLocks noGrp="1"/>
          </p:cNvSpPr>
          <p:nvPr>
            <p:ph idx="1"/>
          </p:nvPr>
        </p:nvSpPr>
        <p:spPr>
          <a:xfrm>
            <a:off x="467544" y="1412777"/>
            <a:ext cx="8229600" cy="4752528"/>
          </a:xfrm>
        </p:spPr>
        <p:txBody>
          <a:bodyPr>
            <a:normAutofit/>
          </a:bodyPr>
          <a:lstStyle/>
          <a:p>
            <a:r>
              <a:rPr lang="en-GB" sz="1600" dirty="0" smtClean="0"/>
              <a:t>Frame of reference and its implementation:</a:t>
            </a:r>
            <a:endParaRPr lang="en-US" sz="1600" dirty="0" smtClean="0"/>
          </a:p>
          <a:p>
            <a:r>
              <a:rPr lang="en-GB" sz="1600" dirty="0" err="1" smtClean="0"/>
              <a:t>Washback</a:t>
            </a:r>
            <a:r>
              <a:rPr lang="en-GB" sz="1600" dirty="0" smtClean="0"/>
              <a:t> process is a slow one, and it would take a long time for language instructors to not only adopt the essence of the JF Standard and CEFR but also implement it into teaching, learning, instructional materials, classroom activities and tests. </a:t>
            </a:r>
          </a:p>
          <a:p>
            <a:r>
              <a:rPr lang="en-GB" sz="1600" dirty="0" smtClean="0"/>
              <a:t>The Japan Foundation has a massive task in revamping all the existing instructional materials it has published and its teacher training/education projects. Can-do, for example, is repeated like a mantra to solve all the problems, but it is a mere cover term that sums up an integral part of the already existing curricula based on the communicative approach in many programs. It is not a cure-all panacea. How to help learners to achieve various communicative abilities is the real work.</a:t>
            </a:r>
          </a:p>
          <a:p>
            <a:r>
              <a:rPr lang="en-GB" sz="1600" dirty="0"/>
              <a:t>In order to design a course, develop course materials and teaching methodology with a different paradigm, one requires in-depth study and research in SLA and its related fields. Unfortunately, most language instructors do not have such background and there do not appear to be much expertise within those who have been developing this new paradigm either. </a:t>
            </a:r>
          </a:p>
          <a:p>
            <a:r>
              <a:rPr lang="en-GB" sz="1600" dirty="0"/>
              <a:t>The end result may be a mediocre ‘standardization’, which we already observed within the previous ‘paradigm’, namely generic approach and textbook-oriented framework</a:t>
            </a:r>
            <a:r>
              <a:rPr lang="en-GB" sz="1600" dirty="0" smtClean="0"/>
              <a:t>. </a:t>
            </a:r>
          </a:p>
          <a:p>
            <a:endParaRPr lang="en-US" dirty="0"/>
          </a:p>
        </p:txBody>
      </p:sp>
      <p:sp>
        <p:nvSpPr>
          <p:cNvPr id="9" name="Footer Placeholder 8"/>
          <p:cNvSpPr>
            <a:spLocks noGrp="1"/>
          </p:cNvSpPr>
          <p:nvPr>
            <p:ph type="ftr" sz="quarter" idx="11"/>
          </p:nvPr>
        </p:nvSpPr>
        <p:spPr/>
        <p:txBody>
          <a:bodyPr/>
          <a:lstStyle/>
          <a:p>
            <a:r>
              <a:rPr lang="en-US" smtClean="0"/>
              <a:t>Searching for innovation beyond standardization</a:t>
            </a:r>
            <a:endParaRPr lang="en-US"/>
          </a:p>
        </p:txBody>
      </p:sp>
      <p:sp>
        <p:nvSpPr>
          <p:cNvPr id="4" name="Date Placeholder 3"/>
          <p:cNvSpPr>
            <a:spLocks noGrp="1"/>
          </p:cNvSpPr>
          <p:nvPr>
            <p:ph type="dt" sz="half" idx="10"/>
          </p:nvPr>
        </p:nvSpPr>
        <p:spPr/>
        <p:txBody>
          <a:bodyPr/>
          <a:lstStyle/>
          <a:p>
            <a:r>
              <a:rPr lang="en-US" smtClean="0"/>
              <a:t>3/18/2018</a:t>
            </a:r>
            <a:endParaRPr lang="en-US"/>
          </a:p>
        </p:txBody>
      </p:sp>
      <p:sp>
        <p:nvSpPr>
          <p:cNvPr id="5" name="Slide Number Placeholder 4"/>
          <p:cNvSpPr>
            <a:spLocks noGrp="1"/>
          </p:cNvSpPr>
          <p:nvPr>
            <p:ph type="sldNum" sz="quarter" idx="12"/>
          </p:nvPr>
        </p:nvSpPr>
        <p:spPr/>
        <p:txBody>
          <a:bodyPr/>
          <a:lstStyle/>
          <a:p>
            <a:fld id="{34CC45C1-51C2-4F30-AA3C-47D6938F19C0}" type="slidenum">
              <a:rPr lang="en-US" smtClean="0"/>
              <a:pPr/>
              <a:t>25</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778098"/>
          </a:xfrm>
        </p:spPr>
        <p:txBody>
          <a:bodyPr>
            <a:normAutofit/>
          </a:bodyPr>
          <a:lstStyle/>
          <a:p>
            <a:r>
              <a:rPr lang="en-US" sz="3200" dirty="0" smtClean="0"/>
              <a:t>JLPT: Cons (cont.)</a:t>
            </a:r>
            <a:endParaRPr lang="en-US" sz="3200" dirty="0"/>
          </a:p>
        </p:txBody>
      </p:sp>
      <p:sp>
        <p:nvSpPr>
          <p:cNvPr id="2" name="Content Placeholder 1"/>
          <p:cNvSpPr>
            <a:spLocks noGrp="1"/>
          </p:cNvSpPr>
          <p:nvPr>
            <p:ph idx="1"/>
          </p:nvPr>
        </p:nvSpPr>
        <p:spPr>
          <a:xfrm>
            <a:off x="457200" y="1124744"/>
            <a:ext cx="8229600" cy="5256584"/>
          </a:xfrm>
        </p:spPr>
        <p:txBody>
          <a:bodyPr>
            <a:normAutofit/>
          </a:bodyPr>
          <a:lstStyle/>
          <a:p>
            <a:r>
              <a:rPr lang="en-GB" sz="1600" dirty="0" smtClean="0"/>
              <a:t>The claim that the new version of the test should be able to measure test takers’ communicative ability is not tenable as long as the test format – reading, writing and listening comprehension, remains the same, although the combinations have been changed. Introducing Can-do helps to modify the focus of the test to more communicative ability, but the types of questions do not appear to be much different.  </a:t>
            </a:r>
            <a:endParaRPr lang="en-US" sz="1600" dirty="0" smtClean="0"/>
          </a:p>
          <a:p>
            <a:pPr lvl="0"/>
            <a:r>
              <a:rPr lang="en-GB" sz="1600" dirty="0" smtClean="0"/>
              <a:t>There was no preparation period for test takers or language instructors. As mentioned earlier, it is not fair to assess test takers’ proficiency when they are not trained/educated in a similar environment where communicative ability is the main focus.</a:t>
            </a:r>
            <a:endParaRPr lang="en-US" sz="1600" dirty="0" smtClean="0"/>
          </a:p>
          <a:p>
            <a:pPr lvl="0"/>
            <a:r>
              <a:rPr lang="en-US" sz="1600" dirty="0" smtClean="0"/>
              <a:t>The initial strict secrecy policy on test questions and assessment procedures have been already compromised with the publication of practice manuals very similar to the ones for the previous tests</a:t>
            </a:r>
            <a:r>
              <a:rPr lang="en-GB" sz="1600" dirty="0" smtClean="0"/>
              <a:t>. Test takers would continue to prepare specifically for passing the tests as they did before.</a:t>
            </a:r>
          </a:p>
          <a:p>
            <a:pPr lvl="0"/>
            <a:r>
              <a:rPr lang="en-GB" sz="1600" dirty="0"/>
              <a:t>Evaluation method, criteria and procedure are not easy to understand and have not been proven ‘fairer’ than the direct raw point system.</a:t>
            </a:r>
            <a:endParaRPr lang="en-US" sz="1600" dirty="0"/>
          </a:p>
          <a:p>
            <a:pPr lvl="0"/>
            <a:r>
              <a:rPr lang="en-GB" sz="1600" dirty="0" smtClean="0">
                <a:solidFill>
                  <a:srgbClr val="FF0000"/>
                </a:solidFill>
              </a:rPr>
              <a:t>CEFR</a:t>
            </a:r>
            <a:r>
              <a:rPr lang="en-GB" sz="1600" dirty="0" smtClean="0"/>
              <a:t> </a:t>
            </a:r>
            <a:r>
              <a:rPr lang="en-GB" sz="1600" dirty="0"/>
              <a:t>is a guideline and a framework. Implementing it into JLPT requires a lot of time. </a:t>
            </a:r>
            <a:endParaRPr lang="en-US" sz="1600" dirty="0"/>
          </a:p>
          <a:p>
            <a:pPr lvl="0"/>
            <a:r>
              <a:rPr lang="en-GB" sz="1600" dirty="0"/>
              <a:t>The use of the term ‘standardization’ is misleading. I do not think the Japan Foundation should create the norm for Japanese language education in the world. We need more diversity and new creative approach depending on the location, background, learners, and interests. The Japan Foundation appears to continue politicizing Japanese language education.</a:t>
            </a:r>
            <a:endParaRPr lang="en-US" sz="1600" dirty="0"/>
          </a:p>
          <a:p>
            <a:pPr lvl="0"/>
            <a:endParaRPr lang="en-US" sz="1600" dirty="0" smtClean="0"/>
          </a:p>
          <a:p>
            <a:endParaRPr lang="en-US" dirty="0"/>
          </a:p>
        </p:txBody>
      </p:sp>
      <p:sp>
        <p:nvSpPr>
          <p:cNvPr id="9" name="Footer Placeholder 8"/>
          <p:cNvSpPr>
            <a:spLocks noGrp="1"/>
          </p:cNvSpPr>
          <p:nvPr>
            <p:ph type="ftr" sz="quarter" idx="11"/>
          </p:nvPr>
        </p:nvSpPr>
        <p:spPr/>
        <p:txBody>
          <a:bodyPr/>
          <a:lstStyle/>
          <a:p>
            <a:r>
              <a:rPr lang="en-US" smtClean="0"/>
              <a:t>Searching for innovation beyond standardization</a:t>
            </a:r>
            <a:endParaRPr lang="en-US"/>
          </a:p>
        </p:txBody>
      </p:sp>
      <p:sp>
        <p:nvSpPr>
          <p:cNvPr id="4" name="Date Placeholder 3"/>
          <p:cNvSpPr>
            <a:spLocks noGrp="1"/>
          </p:cNvSpPr>
          <p:nvPr>
            <p:ph type="dt" sz="half" idx="10"/>
          </p:nvPr>
        </p:nvSpPr>
        <p:spPr/>
        <p:txBody>
          <a:bodyPr/>
          <a:lstStyle/>
          <a:p>
            <a:r>
              <a:rPr lang="en-US" smtClean="0"/>
              <a:t>3/18/2018</a:t>
            </a:r>
            <a:endParaRPr lang="en-US"/>
          </a:p>
        </p:txBody>
      </p:sp>
      <p:sp>
        <p:nvSpPr>
          <p:cNvPr id="5" name="Slide Number Placeholder 4"/>
          <p:cNvSpPr>
            <a:spLocks noGrp="1"/>
          </p:cNvSpPr>
          <p:nvPr>
            <p:ph type="sldNum" sz="quarter" idx="12"/>
          </p:nvPr>
        </p:nvSpPr>
        <p:spPr/>
        <p:txBody>
          <a:bodyPr/>
          <a:lstStyle/>
          <a:p>
            <a:fld id="{34CC45C1-51C2-4F30-AA3C-47D6938F19C0}" type="slidenum">
              <a:rPr lang="en-US" smtClean="0"/>
              <a:pPr/>
              <a:t>26</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67544" y="274638"/>
            <a:ext cx="8219256" cy="706090"/>
          </a:xfrm>
        </p:spPr>
        <p:txBody>
          <a:bodyPr>
            <a:normAutofit/>
          </a:bodyPr>
          <a:lstStyle/>
          <a:p>
            <a:r>
              <a:rPr lang="en-US" sz="3200" dirty="0" smtClean="0"/>
              <a:t>Conclusion</a:t>
            </a:r>
            <a:endParaRPr lang="en-US" sz="3200" dirty="0"/>
          </a:p>
        </p:txBody>
      </p:sp>
      <p:sp>
        <p:nvSpPr>
          <p:cNvPr id="2" name="Content Placeholder 1"/>
          <p:cNvSpPr>
            <a:spLocks noGrp="1"/>
          </p:cNvSpPr>
          <p:nvPr>
            <p:ph idx="1"/>
          </p:nvPr>
        </p:nvSpPr>
        <p:spPr>
          <a:xfrm>
            <a:off x="467544" y="1268761"/>
            <a:ext cx="8229600" cy="4752528"/>
          </a:xfrm>
        </p:spPr>
        <p:txBody>
          <a:bodyPr>
            <a:noAutofit/>
          </a:bodyPr>
          <a:lstStyle/>
          <a:p>
            <a:r>
              <a:rPr lang="en-US" sz="1600" dirty="0" smtClean="0"/>
              <a:t>It is not easy to quantify the </a:t>
            </a:r>
            <a:r>
              <a:rPr lang="en-US" sz="1600" dirty="0" err="1" smtClean="0"/>
              <a:t>washback</a:t>
            </a:r>
            <a:r>
              <a:rPr lang="en-US" sz="1600" dirty="0" smtClean="0"/>
              <a:t> effects, since they are more related with quality factors of language teaching and learning. To use </a:t>
            </a:r>
            <a:r>
              <a:rPr lang="en-US" sz="1600" dirty="0" err="1" smtClean="0"/>
              <a:t>washback</a:t>
            </a:r>
            <a:r>
              <a:rPr lang="en-US" sz="1600" dirty="0" smtClean="0"/>
              <a:t> effects positively to implement a new paradigm and strategy is an important shift in testing and measurement in a regular course work, where all the modules complement and enhance each other to secure the quality education and expected results. On the other hand, a high-stake general proficiency test such as JLPT can influence the general Japanese language education in the world, but with the traditional format – multiple choice paper tests on reading, structure, vocabulary,  writing and listening comprehension, the intended effects might be difficult to achieve. While the Japan Foundation’s efforts and leadership in revamping Japanese language education in the world are much appreciated together with the publication of the ‘standard’, there exist discrepancies between the intended goals and objectives and the actual tests. The washback effect by tests alone is rather limited and the results may be disappointing. Due to the Japan Foundation’s hegemony over the Japanese language education in the world, there is a serious danger that the ‘new’ JLPT would set another mediocre ‘standard’ that language instructors are expected to conform to. The major effort should be made in encouraging language professionals to develop holistic and dynamic language programs with more diversity and creativity</a:t>
            </a:r>
            <a:r>
              <a:rPr lang="en-US" sz="1600" dirty="0"/>
              <a:t> </a:t>
            </a:r>
            <a:r>
              <a:rPr lang="en-US" sz="1600" dirty="0" smtClean="0"/>
              <a:t>at a local level to give ‘positive’ </a:t>
            </a:r>
            <a:r>
              <a:rPr lang="en-US" sz="1600" dirty="0" err="1" smtClean="0"/>
              <a:t>washback</a:t>
            </a:r>
            <a:r>
              <a:rPr lang="en-US" sz="1600" dirty="0" smtClean="0"/>
              <a:t> to the Japan Foundation rather than being dictated by its ‘standard’. </a:t>
            </a:r>
          </a:p>
        </p:txBody>
      </p:sp>
      <p:sp>
        <p:nvSpPr>
          <p:cNvPr id="9" name="Footer Placeholder 8"/>
          <p:cNvSpPr>
            <a:spLocks noGrp="1"/>
          </p:cNvSpPr>
          <p:nvPr>
            <p:ph type="ftr" sz="quarter" idx="11"/>
          </p:nvPr>
        </p:nvSpPr>
        <p:spPr/>
        <p:txBody>
          <a:bodyPr/>
          <a:lstStyle/>
          <a:p>
            <a:r>
              <a:rPr lang="en-US" smtClean="0"/>
              <a:t>Searching for innovation beyond standardization</a:t>
            </a:r>
            <a:endParaRPr lang="en-US"/>
          </a:p>
        </p:txBody>
      </p:sp>
      <p:sp>
        <p:nvSpPr>
          <p:cNvPr id="4" name="Date Placeholder 3"/>
          <p:cNvSpPr>
            <a:spLocks noGrp="1"/>
          </p:cNvSpPr>
          <p:nvPr>
            <p:ph type="dt" sz="half" idx="10"/>
          </p:nvPr>
        </p:nvSpPr>
        <p:spPr/>
        <p:txBody>
          <a:bodyPr/>
          <a:lstStyle/>
          <a:p>
            <a:r>
              <a:rPr lang="en-US" smtClean="0"/>
              <a:t>3/18/2018</a:t>
            </a:r>
            <a:endParaRPr lang="en-US"/>
          </a:p>
        </p:txBody>
      </p:sp>
      <p:sp>
        <p:nvSpPr>
          <p:cNvPr id="5" name="Slide Number Placeholder 4"/>
          <p:cNvSpPr>
            <a:spLocks noGrp="1"/>
          </p:cNvSpPr>
          <p:nvPr>
            <p:ph type="sldNum" sz="quarter" idx="12"/>
          </p:nvPr>
        </p:nvSpPr>
        <p:spPr/>
        <p:txBody>
          <a:bodyPr/>
          <a:lstStyle/>
          <a:p>
            <a:fld id="{34CC45C1-51C2-4F30-AA3C-47D6938F19C0}" type="slidenum">
              <a:rPr lang="en-US" smtClean="0"/>
              <a:pPr/>
              <a:t>27</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001" y="609600"/>
            <a:ext cx="6447501" cy="665408"/>
          </a:xfrm>
        </p:spPr>
        <p:txBody>
          <a:bodyPr>
            <a:normAutofit/>
          </a:bodyPr>
          <a:lstStyle/>
          <a:p>
            <a:r>
              <a:rPr lang="en-US" sz="3200" dirty="0" smtClean="0"/>
              <a:t>Conclusion (cont.)</a:t>
            </a:r>
            <a:endParaRPr lang="en-US" sz="3200" dirty="0"/>
          </a:p>
        </p:txBody>
      </p:sp>
      <p:sp>
        <p:nvSpPr>
          <p:cNvPr id="3" name="Content Placeholder 2"/>
          <p:cNvSpPr>
            <a:spLocks noGrp="1"/>
          </p:cNvSpPr>
          <p:nvPr>
            <p:ph idx="1"/>
          </p:nvPr>
        </p:nvSpPr>
        <p:spPr>
          <a:xfrm>
            <a:off x="575614" y="1400735"/>
            <a:ext cx="7547735" cy="5128854"/>
          </a:xfrm>
        </p:spPr>
        <p:txBody>
          <a:bodyPr>
            <a:normAutofit fontScale="55000" lnSpcReduction="20000"/>
          </a:bodyPr>
          <a:lstStyle/>
          <a:p>
            <a:r>
              <a:rPr lang="en-US" dirty="0"/>
              <a:t>From the discussion above, it is clear that the trend of standardization tends to stifle and stagnate language education. </a:t>
            </a:r>
          </a:p>
          <a:p>
            <a:r>
              <a:rPr lang="en-US" dirty="0"/>
              <a:t>In order for language education to survive as an integral discipline in the university education, language professionals must adopt critical pedagogy and the post-positivism paradigm with </a:t>
            </a:r>
            <a:r>
              <a:rPr lang="en-US" dirty="0" err="1"/>
              <a:t>rigour</a:t>
            </a:r>
            <a:r>
              <a:rPr lang="en-US" dirty="0"/>
              <a:t> for further innovations suggested in this paper. I have mentioned this criticism elsewhere, but I wish organizations like the Japan Foundation, which has global influence on the Japanese language education would focus more on innovation rather </a:t>
            </a:r>
            <a:r>
              <a:rPr lang="en-US" dirty="0" smtClean="0"/>
              <a:t>than standardization </a:t>
            </a:r>
            <a:r>
              <a:rPr lang="en-US" dirty="0"/>
              <a:t>and give support on localized projects and initiatives. Applying the JF standard to teaching is NOT what true language professionals are expected to do.</a:t>
            </a:r>
          </a:p>
          <a:p>
            <a:r>
              <a:rPr lang="en-US" dirty="0"/>
              <a:t>It is important to note that the cycle of innovation and standardization, which can be observed in every field, should be reexamined. Do we have to go through the stage of standardization to the next level of innovation? Isn’t the standardization for maintaining the lowest common denominator? </a:t>
            </a:r>
          </a:p>
          <a:p>
            <a:pPr marL="0" indent="0">
              <a:buNone/>
            </a:pPr>
            <a:r>
              <a:rPr lang="en-US" dirty="0"/>
              <a:t> 	</a:t>
            </a:r>
          </a:p>
          <a:p>
            <a:r>
              <a:rPr lang="en-US" dirty="0"/>
              <a:t>We must scrutinize the phenomena of globalizing Japan by the world standard. It may kill local ingenuity, originality, and creativity. </a:t>
            </a:r>
          </a:p>
          <a:p>
            <a:pPr marL="0" indent="0">
              <a:buNone/>
            </a:pPr>
            <a:r>
              <a:rPr lang="en-US" dirty="0"/>
              <a:t> </a:t>
            </a:r>
          </a:p>
          <a:p>
            <a:r>
              <a:rPr lang="en-US" dirty="0"/>
              <a:t>In my 47 years of teaching of Japanese as a Foreign Language experience now I know clearly what I have been up against – STANDARDIZATION. I have been encouraging younger colleagues to be innovative and risk-takers not to be influenced by the traditional approach to language teaching and learning, but there appears to be strong trend to conform to ‘standard’, which is easier for both learners and teachers, but the emergence of excellent self-taught learners indicates that standardization is not the route for excellence in language proficiency. </a:t>
            </a:r>
          </a:p>
          <a:p>
            <a:endParaRPr lang="en-US" dirty="0"/>
          </a:p>
        </p:txBody>
      </p:sp>
    </p:spTree>
    <p:extLst>
      <p:ext uri="{BB962C8B-B14F-4D97-AF65-F5344CB8AC3E}">
        <p14:creationId xmlns:p14="http://schemas.microsoft.com/office/powerpoint/2010/main" val="183318774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418058"/>
          </a:xfrm>
        </p:spPr>
        <p:txBody>
          <a:bodyPr>
            <a:normAutofit fontScale="90000"/>
          </a:bodyPr>
          <a:lstStyle/>
          <a:p>
            <a:r>
              <a:rPr lang="en-US" sz="2800" dirty="0" smtClean="0"/>
              <a:t>References:</a:t>
            </a:r>
            <a:endParaRPr lang="en-US" sz="2800" dirty="0"/>
          </a:p>
        </p:txBody>
      </p:sp>
      <p:sp>
        <p:nvSpPr>
          <p:cNvPr id="2" name="Content Placeholder 1"/>
          <p:cNvSpPr>
            <a:spLocks noGrp="1"/>
          </p:cNvSpPr>
          <p:nvPr>
            <p:ph idx="1"/>
          </p:nvPr>
        </p:nvSpPr>
        <p:spPr>
          <a:xfrm>
            <a:off x="467544" y="764704"/>
            <a:ext cx="8229600" cy="5681816"/>
          </a:xfrm>
        </p:spPr>
        <p:txBody>
          <a:bodyPr>
            <a:noAutofit/>
          </a:bodyPr>
          <a:lstStyle/>
          <a:p>
            <a:r>
              <a:rPr lang="en-US" sz="1050" dirty="0"/>
              <a:t>Akbari, R (2007) ‘Reflections on reflection: A critical appraisal of reflective practices in L2 teacher education’, System 35: 192-207.</a:t>
            </a:r>
          </a:p>
          <a:p>
            <a:r>
              <a:rPr lang="en-US" sz="1050" dirty="0" smtClean="0"/>
              <a:t>Alderson, J. C. &amp; </a:t>
            </a:r>
            <a:r>
              <a:rPr lang="en-US" sz="1050" dirty="0" err="1" smtClean="0"/>
              <a:t>Banerjee</a:t>
            </a:r>
            <a:r>
              <a:rPr lang="en-US" sz="1050" dirty="0" smtClean="0"/>
              <a:t>, J. (2001)  Language testing and assessment (Part 1), </a:t>
            </a:r>
            <a:r>
              <a:rPr lang="en-US" sz="1050" i="1" dirty="0" smtClean="0"/>
              <a:t>Language Teaching</a:t>
            </a:r>
            <a:r>
              <a:rPr lang="en-US" sz="1050" dirty="0" smtClean="0"/>
              <a:t> , 34, Cambridge University Press, 213-236.</a:t>
            </a:r>
          </a:p>
          <a:p>
            <a:r>
              <a:rPr lang="en-US" sz="1050" dirty="0" smtClean="0"/>
              <a:t>_______________________(2002)  Language testing and assessment (Part 2), </a:t>
            </a:r>
            <a:r>
              <a:rPr lang="en-US" sz="1050" i="1" dirty="0" smtClean="0"/>
              <a:t>Language Teaching</a:t>
            </a:r>
            <a:r>
              <a:rPr lang="en-US" sz="1050" dirty="0" smtClean="0"/>
              <a:t> , 35, Cambridge University Press, 79-113.</a:t>
            </a:r>
          </a:p>
          <a:p>
            <a:r>
              <a:rPr lang="en-US" sz="1050" dirty="0"/>
              <a:t>American Council on the Teaching of Foreign Languages Inc. (1996) ‘Standards for Foreign Language Learning – Preparing for the 21</a:t>
            </a:r>
            <a:r>
              <a:rPr lang="en-US" sz="1050" baseline="30000" dirty="0"/>
              <a:t>st</a:t>
            </a:r>
            <a:r>
              <a:rPr lang="en-US" sz="1050" dirty="0"/>
              <a:t> Century’ National Standards for Foreign Language Education - A Collaborative Project of ACTFL, AATF, AATG, AATI, AATSP, ACL, ACTR, CLASS and NCJLT-ATJ’.  </a:t>
            </a:r>
            <a:r>
              <a:rPr lang="en-US" sz="1050" dirty="0">
                <a:hlinkClick r:id="rId2"/>
              </a:rPr>
              <a:t>https://www.actfl.org/sites/default/files/publications/standards/1996%20National%20Standards%20for%20FL%20L%20Exec%20Summary.pdf</a:t>
            </a:r>
            <a:endParaRPr lang="en-US" sz="1050" dirty="0"/>
          </a:p>
          <a:p>
            <a:r>
              <a:rPr lang="en-US" sz="1050" dirty="0"/>
              <a:t>______(2012) ACTFL Proficiency Guidelines 2012</a:t>
            </a:r>
          </a:p>
          <a:p>
            <a:r>
              <a:rPr lang="en-US" sz="1050" dirty="0"/>
              <a:t>Council of Europe (2001) Common European Framework of Reference for Languages: Learning, Teaching Assessment. http://</a:t>
            </a:r>
            <a:r>
              <a:rPr lang="en-US" sz="1050" dirty="0" smtClean="0"/>
              <a:t>www.coe.int/t/dg4/linguistic/Source/Framework_EN.pdf</a:t>
            </a:r>
          </a:p>
          <a:p>
            <a:r>
              <a:rPr lang="en-US" sz="1050" dirty="0" err="1" smtClean="0"/>
              <a:t>Chakrakodi</a:t>
            </a:r>
            <a:r>
              <a:rPr lang="en-US" sz="1050" dirty="0" smtClean="0"/>
              <a:t>, R. (2011) The </a:t>
            </a:r>
            <a:r>
              <a:rPr lang="en-US" sz="1050" dirty="0" err="1" smtClean="0"/>
              <a:t>washback</a:t>
            </a:r>
            <a:r>
              <a:rPr lang="en-US" sz="1050" dirty="0" smtClean="0"/>
              <a:t> effect, Deccan Herald, Thursday, 26 May 2011 (</a:t>
            </a:r>
            <a:r>
              <a:rPr lang="en-US" sz="1050" u="sng" dirty="0" smtClean="0">
                <a:hlinkClick r:id="rId3"/>
              </a:rPr>
              <a:t>http://www.deccanherald.com/content/151593/washback-effect.html</a:t>
            </a:r>
            <a:r>
              <a:rPr lang="en-US" sz="1050" dirty="0" smtClean="0"/>
              <a:t>).</a:t>
            </a:r>
          </a:p>
          <a:p>
            <a:r>
              <a:rPr lang="en-US" sz="1050" dirty="0" smtClean="0"/>
              <a:t>Cheng, L. (2000) </a:t>
            </a:r>
            <a:r>
              <a:rPr lang="en-US" sz="1050" dirty="0" err="1" smtClean="0"/>
              <a:t>Washback</a:t>
            </a:r>
            <a:r>
              <a:rPr lang="en-US" sz="1050" dirty="0" smtClean="0"/>
              <a:t> or Backwash: A Review of the Impact of Testing on Teaching and Learning, Educational Resources Information Centre (ERIC), U.S. Department of Education.  </a:t>
            </a:r>
          </a:p>
          <a:p>
            <a:r>
              <a:rPr lang="en-US" sz="1050" dirty="0" smtClean="0"/>
              <a:t>Chen, L.M. (2006) </a:t>
            </a:r>
            <a:r>
              <a:rPr lang="en-US" sz="1050" dirty="0" err="1" smtClean="0"/>
              <a:t>Washback</a:t>
            </a:r>
            <a:r>
              <a:rPr lang="en-US" sz="1050" dirty="0" smtClean="0"/>
              <a:t> effects on curriculum innovation, </a:t>
            </a:r>
            <a:r>
              <a:rPr lang="en-US" sz="1050" i="1" dirty="0" smtClean="0"/>
              <a:t>Academic Exchange Quarterly</a:t>
            </a:r>
            <a:r>
              <a:rPr lang="en-US" sz="1050" dirty="0" smtClean="0"/>
              <a:t>, </a:t>
            </a:r>
          </a:p>
          <a:p>
            <a:r>
              <a:rPr lang="en-US" sz="1050" dirty="0" smtClean="0"/>
              <a:t>Cheng, L, Watanabe, Y. &amp; Curtis, A. (eds.)(2004) </a:t>
            </a:r>
            <a:r>
              <a:rPr lang="en-US" sz="1050" i="1" dirty="0" err="1" smtClean="0"/>
              <a:t>Washback</a:t>
            </a:r>
            <a:r>
              <a:rPr lang="en-US" sz="1050" i="1" dirty="0" smtClean="0"/>
              <a:t> in Language Testing: Research Contexts and Methods</a:t>
            </a:r>
            <a:r>
              <a:rPr lang="en-US" sz="1050" dirty="0" smtClean="0"/>
              <a:t>, Laurence Erlbaum &amp; Associates.</a:t>
            </a:r>
          </a:p>
          <a:p>
            <a:r>
              <a:rPr lang="en-US" sz="1050" dirty="0" smtClean="0"/>
              <a:t>Council of Europe (2001) Common European Framework of References for Languages: Learning, Teaching and Assessment (</a:t>
            </a:r>
            <a:r>
              <a:rPr lang="en-US" sz="1050" u="sng" dirty="0" smtClean="0">
                <a:hlinkClick r:id="rId4"/>
              </a:rPr>
              <a:t>http://www.coe.int/t/dg4/linguistic/Source/Framework_EN.pdf</a:t>
            </a:r>
            <a:r>
              <a:rPr lang="en-US" sz="1050" dirty="0" smtClean="0"/>
              <a:t>).</a:t>
            </a:r>
          </a:p>
          <a:p>
            <a:r>
              <a:rPr lang="en-US" sz="1050" dirty="0"/>
              <a:t>Freeman, Donald (2002) ‘The hidden side of the work: Teacher knowledge and learning to teach’, Language Teaching 35: 1-13.</a:t>
            </a:r>
            <a:endParaRPr lang="en-US" sz="1050" dirty="0" smtClean="0"/>
          </a:p>
          <a:p>
            <a:r>
              <a:rPr lang="en-US" sz="1050" dirty="0"/>
              <a:t>Jacobs, George M. &amp; Thomas S C Farrell (2001) ‘Paradigm Shift: Understanding and Implementing Change in Second Language Education’, TESL-EJ: Vol.5. No.1. A-1, April, 2001. </a:t>
            </a:r>
            <a:r>
              <a:rPr lang="en-US" sz="1050" dirty="0">
                <a:hlinkClick r:id="rId5"/>
              </a:rPr>
              <a:t>http://</a:t>
            </a:r>
            <a:r>
              <a:rPr lang="en-US" sz="1050" dirty="0" smtClean="0">
                <a:hlinkClick r:id="rId5"/>
              </a:rPr>
              <a:t>www.zait.uni-bremen.de/wwwgast/tesl_ej/ej17/a1.html</a:t>
            </a:r>
            <a:endParaRPr lang="en-US" sz="1050" dirty="0" smtClean="0"/>
          </a:p>
          <a:p>
            <a:r>
              <a:rPr lang="en-US" sz="1050" dirty="0" smtClean="0"/>
              <a:t>Japan Foundation (2010) JF Standard for Japanese-Language Education 2010 (</a:t>
            </a:r>
            <a:r>
              <a:rPr lang="en-US" sz="1050" u="sng" dirty="0" smtClean="0">
                <a:hlinkClick r:id="rId6"/>
              </a:rPr>
              <a:t>http://jfstandard.jp/pdf/jfs2010_all.pdf</a:t>
            </a:r>
            <a:r>
              <a:rPr lang="en-US" sz="1050" dirty="0" smtClean="0"/>
              <a:t>).</a:t>
            </a:r>
          </a:p>
          <a:p>
            <a:r>
              <a:rPr lang="en-US" sz="1050" dirty="0" err="1"/>
              <a:t>Kumaravadivelu</a:t>
            </a:r>
            <a:r>
              <a:rPr lang="en-US" sz="1050" dirty="0"/>
              <a:t>, B. (1994) ‘The </a:t>
            </a:r>
            <a:r>
              <a:rPr lang="en-US" sz="1050" dirty="0" err="1"/>
              <a:t>postmethod</a:t>
            </a:r>
            <a:r>
              <a:rPr lang="en-US" sz="1050" dirty="0"/>
              <a:t> condition: (E)merging strategies for second/foreign language teaching’, TESOL </a:t>
            </a:r>
            <a:r>
              <a:rPr lang="en-US" sz="1050" dirty="0" err="1"/>
              <a:t>Quartery</a:t>
            </a:r>
            <a:r>
              <a:rPr lang="en-US" sz="1050" dirty="0"/>
              <a:t> 28/1: 27-48.</a:t>
            </a:r>
          </a:p>
          <a:p>
            <a:pPr marL="0" indent="0">
              <a:buNone/>
            </a:pPr>
            <a:r>
              <a:rPr lang="en-US" sz="1050" dirty="0" smtClean="0"/>
              <a:t>        http</a:t>
            </a:r>
            <a:r>
              <a:rPr lang="en-US" sz="1050" dirty="0"/>
              <a:t>://</a:t>
            </a:r>
            <a:r>
              <a:rPr lang="en-US" sz="1050" dirty="0" smtClean="0"/>
              <a:t>bkumaravadivelu.com/articles%20in%20pdfs/1994%20Kumaravadivelu%20Postmethod%20Condition.pdf</a:t>
            </a:r>
            <a:endParaRPr lang="en-US" sz="1050" dirty="0"/>
          </a:p>
        </p:txBody>
      </p:sp>
      <p:sp>
        <p:nvSpPr>
          <p:cNvPr id="9" name="Footer Placeholder 8"/>
          <p:cNvSpPr>
            <a:spLocks noGrp="1"/>
          </p:cNvSpPr>
          <p:nvPr>
            <p:ph type="ftr" sz="quarter" idx="11"/>
          </p:nvPr>
        </p:nvSpPr>
        <p:spPr/>
        <p:txBody>
          <a:bodyPr/>
          <a:lstStyle/>
          <a:p>
            <a:r>
              <a:rPr lang="en-US" smtClean="0"/>
              <a:t>Searching for innovation beyond standardization</a:t>
            </a:r>
            <a:endParaRPr lang="en-US"/>
          </a:p>
        </p:txBody>
      </p:sp>
      <p:sp>
        <p:nvSpPr>
          <p:cNvPr id="4" name="Date Placeholder 3"/>
          <p:cNvSpPr>
            <a:spLocks noGrp="1"/>
          </p:cNvSpPr>
          <p:nvPr>
            <p:ph type="dt" sz="half" idx="10"/>
          </p:nvPr>
        </p:nvSpPr>
        <p:spPr/>
        <p:txBody>
          <a:bodyPr/>
          <a:lstStyle/>
          <a:p>
            <a:r>
              <a:rPr lang="en-US" smtClean="0"/>
              <a:t>3/18/2018</a:t>
            </a:r>
            <a:endParaRPr lang="en-US"/>
          </a:p>
        </p:txBody>
      </p:sp>
      <p:sp>
        <p:nvSpPr>
          <p:cNvPr id="5" name="Slide Number Placeholder 4"/>
          <p:cNvSpPr>
            <a:spLocks noGrp="1"/>
          </p:cNvSpPr>
          <p:nvPr>
            <p:ph type="sldNum" sz="quarter" idx="12"/>
          </p:nvPr>
        </p:nvSpPr>
        <p:spPr/>
        <p:txBody>
          <a:bodyPr/>
          <a:lstStyle/>
          <a:p>
            <a:fld id="{34CC45C1-51C2-4F30-AA3C-47D6938F19C0}" type="slidenum">
              <a:rPr lang="en-US" smtClean="0"/>
              <a:pPr/>
              <a:t>29</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96752"/>
            <a:ext cx="8229600" cy="576064"/>
          </a:xfrm>
        </p:spPr>
        <p:txBody>
          <a:bodyPr/>
          <a:lstStyle/>
          <a:p>
            <a:r>
              <a:rPr lang="en-US" sz="3200" dirty="0" err="1" smtClean="0"/>
              <a:t>Washback</a:t>
            </a:r>
            <a:r>
              <a:rPr lang="en-US" sz="3200" dirty="0" smtClean="0"/>
              <a:t> hypothesis</a:t>
            </a:r>
            <a:endParaRPr lang="en-US" sz="3200"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594734286"/>
              </p:ext>
            </p:extLst>
          </p:nvPr>
        </p:nvGraphicFramePr>
        <p:xfrm>
          <a:off x="457200" y="1935163"/>
          <a:ext cx="8229600" cy="4389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Footer Placeholder 4"/>
          <p:cNvSpPr>
            <a:spLocks noGrp="1"/>
          </p:cNvSpPr>
          <p:nvPr>
            <p:ph type="ftr" sz="quarter" idx="11"/>
          </p:nvPr>
        </p:nvSpPr>
        <p:spPr/>
        <p:txBody>
          <a:bodyPr/>
          <a:lstStyle/>
          <a:p>
            <a:r>
              <a:rPr lang="en-US" smtClean="0"/>
              <a:t>Searching for innovation beyond standardization</a:t>
            </a:r>
            <a:endParaRPr lang="en-US" dirty="0"/>
          </a:p>
        </p:txBody>
      </p:sp>
      <p:sp>
        <p:nvSpPr>
          <p:cNvPr id="8" name="TextBox 7"/>
          <p:cNvSpPr txBox="1"/>
          <p:nvPr/>
        </p:nvSpPr>
        <p:spPr>
          <a:xfrm>
            <a:off x="750479" y="5805264"/>
            <a:ext cx="941202" cy="338554"/>
          </a:xfrm>
          <a:prstGeom prst="rect">
            <a:avLst/>
          </a:prstGeom>
          <a:solidFill>
            <a:srgbClr val="FFFF00"/>
          </a:solidFill>
          <a:ln>
            <a:solidFill>
              <a:schemeClr val="accent1"/>
            </a:solidFill>
          </a:ln>
        </p:spPr>
        <p:txBody>
          <a:bodyPr wrap="square" rtlCol="0">
            <a:spAutoFit/>
          </a:bodyPr>
          <a:lstStyle/>
          <a:p>
            <a:r>
              <a:rPr lang="en-US" sz="1600" dirty="0" smtClean="0"/>
              <a:t>Positive</a:t>
            </a:r>
            <a:endParaRPr lang="en-US" sz="1600" dirty="0"/>
          </a:p>
        </p:txBody>
      </p:sp>
      <p:sp>
        <p:nvSpPr>
          <p:cNvPr id="9" name="TextBox 8"/>
          <p:cNvSpPr txBox="1"/>
          <p:nvPr/>
        </p:nvSpPr>
        <p:spPr>
          <a:xfrm>
            <a:off x="1907704" y="5805264"/>
            <a:ext cx="1008112" cy="338554"/>
          </a:xfrm>
          <a:prstGeom prst="rect">
            <a:avLst/>
          </a:prstGeom>
          <a:solidFill>
            <a:srgbClr val="92D050"/>
          </a:solidFill>
          <a:ln>
            <a:solidFill>
              <a:schemeClr val="accent1"/>
            </a:solidFill>
          </a:ln>
        </p:spPr>
        <p:txBody>
          <a:bodyPr wrap="square" rtlCol="0">
            <a:spAutoFit/>
          </a:bodyPr>
          <a:lstStyle/>
          <a:p>
            <a:r>
              <a:rPr lang="en-US" sz="1600" dirty="0" smtClean="0"/>
              <a:t>Negative</a:t>
            </a:r>
            <a:endParaRPr lang="en-US" sz="1600" dirty="0"/>
          </a:p>
        </p:txBody>
      </p:sp>
      <p:sp>
        <p:nvSpPr>
          <p:cNvPr id="10" name="TextBox 9"/>
          <p:cNvSpPr txBox="1"/>
          <p:nvPr/>
        </p:nvSpPr>
        <p:spPr>
          <a:xfrm>
            <a:off x="3635896" y="5805264"/>
            <a:ext cx="936104" cy="338554"/>
          </a:xfrm>
          <a:prstGeom prst="rect">
            <a:avLst/>
          </a:prstGeom>
          <a:solidFill>
            <a:srgbClr val="FFFF00"/>
          </a:solidFill>
          <a:ln>
            <a:solidFill>
              <a:schemeClr val="accent1"/>
            </a:solidFill>
          </a:ln>
        </p:spPr>
        <p:txBody>
          <a:bodyPr wrap="square" rtlCol="0">
            <a:spAutoFit/>
          </a:bodyPr>
          <a:lstStyle/>
          <a:p>
            <a:r>
              <a:rPr lang="en-US" sz="1600" dirty="0" smtClean="0"/>
              <a:t>Positive</a:t>
            </a:r>
            <a:endParaRPr lang="en-US" sz="1600" dirty="0"/>
          </a:p>
        </p:txBody>
      </p:sp>
      <p:sp>
        <p:nvSpPr>
          <p:cNvPr id="11" name="TextBox 10"/>
          <p:cNvSpPr txBox="1"/>
          <p:nvPr/>
        </p:nvSpPr>
        <p:spPr>
          <a:xfrm>
            <a:off x="4788024" y="5805264"/>
            <a:ext cx="1008112" cy="338554"/>
          </a:xfrm>
          <a:prstGeom prst="rect">
            <a:avLst/>
          </a:prstGeom>
          <a:solidFill>
            <a:srgbClr val="92D050"/>
          </a:solidFill>
          <a:ln>
            <a:solidFill>
              <a:schemeClr val="accent1"/>
            </a:solidFill>
          </a:ln>
        </p:spPr>
        <p:txBody>
          <a:bodyPr wrap="square" rtlCol="0">
            <a:spAutoFit/>
          </a:bodyPr>
          <a:lstStyle/>
          <a:p>
            <a:r>
              <a:rPr lang="en-US" sz="1600" dirty="0" smtClean="0"/>
              <a:t>Negative</a:t>
            </a:r>
            <a:endParaRPr lang="en-US" sz="1600" dirty="0"/>
          </a:p>
        </p:txBody>
      </p:sp>
      <p:sp>
        <p:nvSpPr>
          <p:cNvPr id="12" name="TextBox 11"/>
          <p:cNvSpPr txBox="1"/>
          <p:nvPr/>
        </p:nvSpPr>
        <p:spPr>
          <a:xfrm>
            <a:off x="7596336" y="5805264"/>
            <a:ext cx="1008112" cy="338554"/>
          </a:xfrm>
          <a:prstGeom prst="rect">
            <a:avLst/>
          </a:prstGeom>
          <a:solidFill>
            <a:srgbClr val="92D050"/>
          </a:solidFill>
          <a:ln>
            <a:solidFill>
              <a:schemeClr val="accent1"/>
            </a:solidFill>
          </a:ln>
        </p:spPr>
        <p:txBody>
          <a:bodyPr wrap="square" rtlCol="0">
            <a:spAutoFit/>
          </a:bodyPr>
          <a:lstStyle/>
          <a:p>
            <a:r>
              <a:rPr lang="en-US" sz="1600" dirty="0" smtClean="0"/>
              <a:t>Negative</a:t>
            </a:r>
            <a:endParaRPr lang="en-US" sz="1600" dirty="0"/>
          </a:p>
        </p:txBody>
      </p:sp>
      <p:cxnSp>
        <p:nvCxnSpPr>
          <p:cNvPr id="18" name="Straight Connector 17"/>
          <p:cNvCxnSpPr/>
          <p:nvPr/>
        </p:nvCxnSpPr>
        <p:spPr>
          <a:xfrm flipH="1">
            <a:off x="1221080" y="5589240"/>
            <a:ext cx="686624" cy="216024"/>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1907704" y="5589240"/>
            <a:ext cx="504056" cy="216024"/>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p:cNvCxnSpPr>
            <a:endCxn id="10" idx="0"/>
          </p:cNvCxnSpPr>
          <p:nvPr/>
        </p:nvCxnSpPr>
        <p:spPr>
          <a:xfrm flipH="1">
            <a:off x="4103948" y="5589240"/>
            <a:ext cx="612068" cy="216024"/>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a:endCxn id="11" idx="0"/>
          </p:cNvCxnSpPr>
          <p:nvPr/>
        </p:nvCxnSpPr>
        <p:spPr>
          <a:xfrm>
            <a:off x="4716016" y="5589240"/>
            <a:ext cx="576064" cy="216024"/>
          </a:xfrm>
          <a:prstGeom prst="line">
            <a:avLst/>
          </a:prstGeom>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412264" y="2106229"/>
            <a:ext cx="6391984" cy="369332"/>
          </a:xfrm>
          <a:prstGeom prst="rect">
            <a:avLst/>
          </a:prstGeom>
          <a:noFill/>
        </p:spPr>
        <p:txBody>
          <a:bodyPr wrap="square" rtlCol="0">
            <a:spAutoFit/>
          </a:bodyPr>
          <a:lstStyle/>
          <a:p>
            <a:r>
              <a:rPr lang="en-US" dirty="0" smtClean="0"/>
              <a:t>Narrow definition: Effects of testing on learning and teaching</a:t>
            </a:r>
            <a:endParaRPr lang="en-CA" dirty="0"/>
          </a:p>
        </p:txBody>
      </p:sp>
      <p:sp>
        <p:nvSpPr>
          <p:cNvPr id="13" name="TextBox 12"/>
          <p:cNvSpPr txBox="1"/>
          <p:nvPr/>
        </p:nvSpPr>
        <p:spPr>
          <a:xfrm>
            <a:off x="6444208" y="5805264"/>
            <a:ext cx="1008112" cy="369332"/>
          </a:xfrm>
          <a:prstGeom prst="rect">
            <a:avLst/>
          </a:prstGeom>
          <a:solidFill>
            <a:srgbClr val="FFFF66"/>
          </a:solidFill>
          <a:ln w="3175">
            <a:solidFill>
              <a:schemeClr val="tx1"/>
            </a:solidFill>
          </a:ln>
        </p:spPr>
        <p:txBody>
          <a:bodyPr wrap="square" rtlCol="0">
            <a:spAutoFit/>
          </a:bodyPr>
          <a:lstStyle/>
          <a:p>
            <a:r>
              <a:rPr lang="en-CA" dirty="0" smtClean="0"/>
              <a:t>Positive</a:t>
            </a:r>
            <a:endParaRPr lang="en-CA" dirty="0"/>
          </a:p>
        </p:txBody>
      </p:sp>
      <p:cxnSp>
        <p:nvCxnSpPr>
          <p:cNvPr id="15" name="Straight Connector 14"/>
          <p:cNvCxnSpPr/>
          <p:nvPr/>
        </p:nvCxnSpPr>
        <p:spPr>
          <a:xfrm flipH="1">
            <a:off x="6948264" y="5589240"/>
            <a:ext cx="504056" cy="216024"/>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7452320" y="5589240"/>
            <a:ext cx="648072" cy="216024"/>
          </a:xfrm>
          <a:prstGeom prst="line">
            <a:avLst/>
          </a:prstGeom>
        </p:spPr>
        <p:style>
          <a:lnRef idx="1">
            <a:schemeClr val="accent1"/>
          </a:lnRef>
          <a:fillRef idx="0">
            <a:schemeClr val="accent1"/>
          </a:fillRef>
          <a:effectRef idx="0">
            <a:schemeClr val="accent1"/>
          </a:effectRef>
          <a:fontRef idx="minor">
            <a:schemeClr val="tx1"/>
          </a:fontRef>
        </p:style>
      </p:cxnSp>
      <p:sp>
        <p:nvSpPr>
          <p:cNvPr id="14" name="Date Placeholder 13"/>
          <p:cNvSpPr>
            <a:spLocks noGrp="1"/>
          </p:cNvSpPr>
          <p:nvPr>
            <p:ph type="dt" sz="half" idx="10"/>
          </p:nvPr>
        </p:nvSpPr>
        <p:spPr/>
        <p:txBody>
          <a:bodyPr/>
          <a:lstStyle/>
          <a:p>
            <a:r>
              <a:rPr lang="en-US" smtClean="0"/>
              <a:t>3/18/2018</a:t>
            </a:r>
            <a:endParaRPr lang="en-US"/>
          </a:p>
        </p:txBody>
      </p:sp>
      <p:sp>
        <p:nvSpPr>
          <p:cNvPr id="16" name="Slide Number Placeholder 15"/>
          <p:cNvSpPr>
            <a:spLocks noGrp="1"/>
          </p:cNvSpPr>
          <p:nvPr>
            <p:ph type="sldNum" sz="quarter" idx="12"/>
          </p:nvPr>
        </p:nvSpPr>
        <p:spPr/>
        <p:txBody>
          <a:bodyPr/>
          <a:lstStyle/>
          <a:p>
            <a:fld id="{34CC45C1-51C2-4F30-AA3C-47D6938F19C0}" type="slidenum">
              <a:rPr lang="en-US" smtClean="0"/>
              <a:pPr/>
              <a:t>3</a:t>
            </a:fld>
            <a:endParaRPr lang="en-US"/>
          </a:p>
        </p:txBody>
      </p:sp>
    </p:spTree>
    <p:extLst>
      <p:ext uri="{BB962C8B-B14F-4D97-AF65-F5344CB8AC3E}">
        <p14:creationId xmlns:p14="http://schemas.microsoft.com/office/powerpoint/2010/main" val="377800209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2656"/>
            <a:ext cx="8229600" cy="432048"/>
          </a:xfrm>
        </p:spPr>
        <p:txBody>
          <a:bodyPr>
            <a:normAutofit fontScale="90000"/>
          </a:bodyPr>
          <a:lstStyle/>
          <a:p>
            <a:r>
              <a:rPr lang="en-US" sz="2800" dirty="0" smtClean="0"/>
              <a:t>References (cont.)</a:t>
            </a:r>
            <a:endParaRPr lang="en-US" sz="2800" dirty="0"/>
          </a:p>
        </p:txBody>
      </p:sp>
      <p:sp>
        <p:nvSpPr>
          <p:cNvPr id="3" name="Content Placeholder 2"/>
          <p:cNvSpPr>
            <a:spLocks noGrp="1"/>
          </p:cNvSpPr>
          <p:nvPr>
            <p:ph idx="1"/>
          </p:nvPr>
        </p:nvSpPr>
        <p:spPr>
          <a:xfrm>
            <a:off x="457200" y="908720"/>
            <a:ext cx="8229600" cy="5415880"/>
          </a:xfrm>
        </p:spPr>
        <p:txBody>
          <a:bodyPr>
            <a:noAutofit/>
          </a:bodyPr>
          <a:lstStyle/>
          <a:p>
            <a:r>
              <a:rPr lang="en-US" sz="1000" dirty="0"/>
              <a:t>Larsen-Freeman, Dianne (1991) ‘Research on language teaching methodologies: A review of the past and an agenda for the future’ in K. de Bot, R. Ginsberg, and C. </a:t>
            </a:r>
            <a:r>
              <a:rPr lang="en-US" sz="1000" dirty="0" err="1"/>
              <a:t>Kramsch</a:t>
            </a:r>
            <a:r>
              <a:rPr lang="en-US" sz="1000" dirty="0"/>
              <a:t> (eds.) Foreign Language Research in Cross-Cultural Perspective, 119-32, Amsterdam/Philadelphia: John  Benjamins Publishing Co.</a:t>
            </a:r>
          </a:p>
          <a:p>
            <a:r>
              <a:rPr lang="en-US" sz="1000" dirty="0"/>
              <a:t>_____________ &amp; Donald Freeman (2008) ‘Language moves: The place of “foreign” languages in classroom teaching and learning’,  Review of Research in Education 32: 147-86. </a:t>
            </a:r>
          </a:p>
          <a:p>
            <a:r>
              <a:rPr lang="en-US" sz="1000" dirty="0"/>
              <a:t>_____________, Dian &amp; Marti Anderson (2013) </a:t>
            </a:r>
            <a:r>
              <a:rPr lang="en-US" sz="1000" i="1" dirty="0"/>
              <a:t>Techniques and Principles in Language Teaching 3rd edition</a:t>
            </a:r>
            <a:r>
              <a:rPr lang="en-US" sz="1000" dirty="0"/>
              <a:t>, Oxford University Press.</a:t>
            </a:r>
          </a:p>
          <a:p>
            <a:r>
              <a:rPr lang="en-US" sz="1000" dirty="0"/>
              <a:t>Long, Michael H. (2009) “methodological principles for language teaching’ in M. Long and C. Doughty (eds.) The Handbook of Language Teaching, 373-94, Malden, MA: Wiley-Blackwell.</a:t>
            </a:r>
          </a:p>
          <a:p>
            <a:r>
              <a:rPr lang="en-US" sz="1000" dirty="0"/>
              <a:t>Okamoto, S. (2010) “Common European Framework of Reference” suggests the sociolinguistic competence in Teaching Japanese as a Foreign/Second Language, 85-98. </a:t>
            </a:r>
            <a:endParaRPr lang="en-US" sz="1000" dirty="0">
              <a:solidFill>
                <a:prstClr val="black"/>
              </a:solidFill>
              <a:cs typeface="Times New Roman" pitchFamily="18" charset="0"/>
            </a:endParaRPr>
          </a:p>
          <a:p>
            <a:pPr lvl="0">
              <a:buClr>
                <a:srgbClr val="0BD0D9"/>
              </a:buClr>
            </a:pPr>
            <a:r>
              <a:rPr lang="en-US" sz="1000" dirty="0" smtClean="0">
                <a:solidFill>
                  <a:prstClr val="black"/>
                </a:solidFill>
                <a:cs typeface="Times New Roman" pitchFamily="18" charset="0"/>
              </a:rPr>
              <a:t>Ota</a:t>
            </a:r>
            <a:r>
              <a:rPr lang="en-US" sz="1000" dirty="0">
                <a:solidFill>
                  <a:prstClr val="black"/>
                </a:solidFill>
                <a:cs typeface="Times New Roman" pitchFamily="18" charset="0"/>
              </a:rPr>
              <a:t>, N. (2009) </a:t>
            </a:r>
            <a:r>
              <a:rPr lang="en-US" sz="1000" dirty="0">
                <a:solidFill>
                  <a:prstClr val="black"/>
                </a:solidFill>
              </a:rPr>
              <a:t>Synergy, Empathy and Communicative Approach’, 2009 Japan Studies Association of Canada Conference, University of Lethbridge, Lethbridge, Alberta, Canada, October 1-4, 2009.</a:t>
            </a:r>
            <a:r>
              <a:rPr lang="en-US" sz="1000" dirty="0">
                <a:solidFill>
                  <a:prstClr val="black"/>
                </a:solidFill>
                <a:cs typeface="Times New Roman" pitchFamily="18" charset="0"/>
              </a:rPr>
              <a:t> </a:t>
            </a:r>
          </a:p>
          <a:p>
            <a:pPr lvl="0">
              <a:buClr>
                <a:srgbClr val="0BD0D9"/>
              </a:buClr>
            </a:pPr>
            <a:r>
              <a:rPr lang="en-US" sz="1000" dirty="0">
                <a:solidFill>
                  <a:prstClr val="black"/>
                </a:solidFill>
                <a:cs typeface="Times New Roman" pitchFamily="18" charset="0"/>
              </a:rPr>
              <a:t>______ (2010) </a:t>
            </a:r>
            <a:r>
              <a:rPr lang="en-CA" sz="1000" dirty="0">
                <a:solidFill>
                  <a:prstClr val="black"/>
                </a:solidFill>
                <a:ea typeface="MS Mincho"/>
                <a:cs typeface="Times New Roman" pitchFamily="18" charset="0"/>
              </a:rPr>
              <a:t>Textbook dominance in foreign language teaching and learning, Power &amp; Knowledge Conference, Tampere, Finland, September 6-8, 2010. </a:t>
            </a:r>
          </a:p>
          <a:p>
            <a:pPr lvl="0">
              <a:buClr>
                <a:srgbClr val="0BD0D9"/>
              </a:buClr>
            </a:pPr>
            <a:r>
              <a:rPr lang="en-US" sz="1000" dirty="0">
                <a:solidFill>
                  <a:prstClr val="black"/>
                </a:solidFill>
              </a:rPr>
              <a:t>______ (2011) Paradigm shift and washback in TJFL, Japan Studies Association of Canada Annual Conference, Halifax.</a:t>
            </a:r>
          </a:p>
          <a:p>
            <a:pPr lvl="0">
              <a:buClr>
                <a:srgbClr val="0BD0D9"/>
              </a:buClr>
            </a:pPr>
            <a:r>
              <a:rPr lang="en-US" sz="1000" dirty="0">
                <a:solidFill>
                  <a:prstClr val="black"/>
                </a:solidFill>
              </a:rPr>
              <a:t>______(2012)  Power of Washback and Differences  in Foreign Language Teaching and Learning, Power and Difference International Conference, Tampere, Finland, August 27-29, 2012 </a:t>
            </a:r>
          </a:p>
          <a:p>
            <a:pPr lvl="0">
              <a:buClr>
                <a:srgbClr val="0BD0D9"/>
              </a:buClr>
            </a:pPr>
            <a:r>
              <a:rPr lang="en-US" sz="1000" dirty="0">
                <a:solidFill>
                  <a:prstClr val="black"/>
                </a:solidFill>
              </a:rPr>
              <a:t>______ (2014) ‘Washback and paradigm shift – the post-communicative paradigm with technology’, the 12th Hawaii International Conference on Arts and Humanities, Honolulu, Hawaii, January 10-13, 2014.</a:t>
            </a:r>
          </a:p>
          <a:p>
            <a:pPr lvl="0">
              <a:buClr>
                <a:srgbClr val="0BD0D9"/>
              </a:buClr>
            </a:pPr>
            <a:r>
              <a:rPr lang="en-US" sz="1000" dirty="0">
                <a:solidFill>
                  <a:prstClr val="black"/>
                </a:solidFill>
              </a:rPr>
              <a:t>______ (2016) ‘Washback and Paradigm Shift: The Post-communicative paradigm with technology – A new initiative in Japanese language education in Canada’, invited talk in Japanese at Korea University, Seoul, Korea, July 15, 2016.</a:t>
            </a:r>
          </a:p>
          <a:p>
            <a:pPr lvl="0">
              <a:buClr>
                <a:srgbClr val="0BD0D9"/>
              </a:buClr>
            </a:pPr>
            <a:r>
              <a:rPr lang="en-US" sz="1000" dirty="0">
                <a:solidFill>
                  <a:prstClr val="black"/>
                </a:solidFill>
              </a:rPr>
              <a:t>______ (2016)  Standardization vs. innovation in language education, Japan Studies Association of Canada Annual Conference, Vancouver, October 13-16, 2016.    Link: </a:t>
            </a:r>
            <a:r>
              <a:rPr lang="en-US" sz="1000" dirty="0">
                <a:solidFill>
                  <a:prstClr val="black"/>
                </a:solidFill>
                <a:hlinkClick r:id="rId2"/>
              </a:rPr>
              <a:t>http://www.jsac.ca/jsac_web_pub/jsac2016_pub_global.pdf</a:t>
            </a:r>
            <a:endParaRPr lang="en-US" sz="1000" dirty="0">
              <a:solidFill>
                <a:prstClr val="black"/>
              </a:solidFill>
            </a:endParaRPr>
          </a:p>
          <a:p>
            <a:pPr lvl="0">
              <a:buClr>
                <a:srgbClr val="0BD0D9"/>
              </a:buClr>
            </a:pPr>
            <a:r>
              <a:rPr lang="en-US" sz="1000" dirty="0" err="1">
                <a:solidFill>
                  <a:prstClr val="black"/>
                </a:solidFill>
              </a:rPr>
              <a:t>Paradowski</a:t>
            </a:r>
            <a:r>
              <a:rPr lang="en-US" sz="1000" dirty="0">
                <a:solidFill>
                  <a:prstClr val="black"/>
                </a:solidFill>
              </a:rPr>
              <a:t>, Michael B. (2007) ‘Comparative linguistics and language pedagogy: concise history’,  </a:t>
            </a:r>
          </a:p>
          <a:p>
            <a:pPr marL="0" lvl="0" indent="0">
              <a:buClr>
                <a:srgbClr val="0BD0D9"/>
              </a:buClr>
              <a:buNone/>
            </a:pPr>
            <a:r>
              <a:rPr lang="en-US" sz="1000" dirty="0" smtClean="0">
                <a:solidFill>
                  <a:prstClr val="black"/>
                </a:solidFill>
              </a:rPr>
              <a:t>        https</a:t>
            </a:r>
            <a:r>
              <a:rPr lang="en-US" sz="1000" dirty="0">
                <a:solidFill>
                  <a:prstClr val="black"/>
                </a:solidFill>
              </a:rPr>
              <a:t>://www.academia.edu/2400983/Comparative_Linguistics_and_Language_Pedagogy_Concise_History_and_Rationale</a:t>
            </a:r>
          </a:p>
          <a:p>
            <a:pPr lvl="0">
              <a:buClr>
                <a:srgbClr val="0BD0D9"/>
              </a:buClr>
            </a:pPr>
            <a:r>
              <a:rPr lang="en-US" sz="1000" dirty="0" err="1">
                <a:solidFill>
                  <a:prstClr val="black"/>
                </a:solidFill>
              </a:rPr>
              <a:t>Prabuhu</a:t>
            </a:r>
            <a:r>
              <a:rPr lang="en-US" sz="1000" dirty="0">
                <a:solidFill>
                  <a:prstClr val="black"/>
                </a:solidFill>
              </a:rPr>
              <a:t>, N.S. (1992) ‘The dynamics of the language lesson’, TESOL </a:t>
            </a:r>
            <a:r>
              <a:rPr lang="en-US" sz="1000" dirty="0" err="1">
                <a:solidFill>
                  <a:prstClr val="black"/>
                </a:solidFill>
              </a:rPr>
              <a:t>Quartery</a:t>
            </a:r>
            <a:r>
              <a:rPr lang="en-US" sz="1000" dirty="0">
                <a:solidFill>
                  <a:prstClr val="black"/>
                </a:solidFill>
              </a:rPr>
              <a:t> 26/2: 225-41.</a:t>
            </a:r>
          </a:p>
          <a:p>
            <a:pPr lvl="0">
              <a:buClr>
                <a:srgbClr val="0BD0D9"/>
              </a:buClr>
            </a:pPr>
            <a:r>
              <a:rPr lang="en-US" sz="1000" dirty="0">
                <a:solidFill>
                  <a:prstClr val="black"/>
                </a:solidFill>
              </a:rPr>
              <a:t>Richards, Jack C. &amp; Theodore S. Rodgers (2014) </a:t>
            </a:r>
            <a:r>
              <a:rPr lang="en-US" sz="1000" i="1" dirty="0">
                <a:solidFill>
                  <a:prstClr val="black"/>
                </a:solidFill>
              </a:rPr>
              <a:t>Approaches and Methods in Language Teaching: Third edition</a:t>
            </a:r>
            <a:r>
              <a:rPr lang="en-US" sz="1000" dirty="0">
                <a:solidFill>
                  <a:prstClr val="black"/>
                </a:solidFill>
              </a:rPr>
              <a:t>, Cambridge University Press.</a:t>
            </a:r>
          </a:p>
          <a:p>
            <a:pPr lvl="0">
              <a:buClr>
                <a:srgbClr val="0BD0D9"/>
              </a:buClr>
            </a:pPr>
            <a:r>
              <a:rPr lang="en-US" sz="1000" dirty="0">
                <a:solidFill>
                  <a:prstClr val="black"/>
                </a:solidFill>
              </a:rPr>
              <a:t>_______________ &amp; Theodore S. Rodgers (2014) Approaches and Methods in Language Teaching: Third edition, Cambridge University Press.</a:t>
            </a:r>
          </a:p>
          <a:p>
            <a:pPr lvl="0">
              <a:buClr>
                <a:srgbClr val="0BD0D9"/>
              </a:buClr>
            </a:pPr>
            <a:r>
              <a:rPr lang="en-US" sz="1000" dirty="0" err="1">
                <a:solidFill>
                  <a:prstClr val="black"/>
                </a:solidFill>
              </a:rPr>
              <a:t>Savignon</a:t>
            </a:r>
            <a:r>
              <a:rPr lang="en-US" sz="1000" dirty="0">
                <a:solidFill>
                  <a:prstClr val="black"/>
                </a:solidFill>
              </a:rPr>
              <a:t>, Sandra J. (2007) ‘Beyond communicative language teaching: What’s ahead?’, </a:t>
            </a:r>
            <a:r>
              <a:rPr lang="en-US" sz="1000" dirty="0" err="1">
                <a:solidFill>
                  <a:prstClr val="black"/>
                </a:solidFill>
              </a:rPr>
              <a:t>Jounal</a:t>
            </a:r>
            <a:r>
              <a:rPr lang="en-US" sz="1000" dirty="0">
                <a:solidFill>
                  <a:prstClr val="black"/>
                </a:solidFill>
              </a:rPr>
              <a:t> of Pragmatics 39: 207-20. </a:t>
            </a:r>
          </a:p>
          <a:p>
            <a:pPr lvl="0">
              <a:buClr>
                <a:srgbClr val="0BD0D9"/>
              </a:buClr>
            </a:pPr>
            <a:r>
              <a:rPr lang="en-US" sz="1000" dirty="0">
                <a:solidFill>
                  <a:prstClr val="black"/>
                </a:solidFill>
              </a:rPr>
              <a:t>Wills, John S.&amp; </a:t>
            </a:r>
            <a:r>
              <a:rPr lang="en-US" sz="1000" dirty="0" err="1">
                <a:solidFill>
                  <a:prstClr val="black"/>
                </a:solidFill>
              </a:rPr>
              <a:t>Sandholtz</a:t>
            </a:r>
            <a:r>
              <a:rPr lang="en-US" sz="1000" dirty="0">
                <a:solidFill>
                  <a:prstClr val="black"/>
                </a:solidFill>
              </a:rPr>
              <a:t>, Judith </a:t>
            </a:r>
            <a:r>
              <a:rPr lang="en-US" sz="1000" dirty="0" err="1">
                <a:solidFill>
                  <a:prstClr val="black"/>
                </a:solidFill>
              </a:rPr>
              <a:t>Haymore</a:t>
            </a:r>
            <a:r>
              <a:rPr lang="en-US" sz="1000" dirty="0">
                <a:solidFill>
                  <a:prstClr val="black"/>
                </a:solidFill>
              </a:rPr>
              <a:t> (2009) ‘Constrained Professionalism: Dilemmas of Teaching in the Face of Test-Based Accountability’, ERIC,  Teachers College Record, v111 n4 p1065-1114 2009. </a:t>
            </a:r>
          </a:p>
          <a:p>
            <a:endParaRPr lang="en-US" sz="1000" dirty="0"/>
          </a:p>
        </p:txBody>
      </p:sp>
      <p:sp>
        <p:nvSpPr>
          <p:cNvPr id="4" name="Date Placeholder 3"/>
          <p:cNvSpPr>
            <a:spLocks noGrp="1"/>
          </p:cNvSpPr>
          <p:nvPr>
            <p:ph type="dt" sz="half" idx="10"/>
          </p:nvPr>
        </p:nvSpPr>
        <p:spPr/>
        <p:txBody>
          <a:bodyPr/>
          <a:lstStyle/>
          <a:p>
            <a:r>
              <a:rPr lang="en-US" smtClean="0"/>
              <a:t>3/18/2018</a:t>
            </a:r>
            <a:endParaRPr lang="en-US"/>
          </a:p>
        </p:txBody>
      </p:sp>
      <p:sp>
        <p:nvSpPr>
          <p:cNvPr id="5" name="Footer Placeholder 4"/>
          <p:cNvSpPr>
            <a:spLocks noGrp="1"/>
          </p:cNvSpPr>
          <p:nvPr>
            <p:ph type="ftr" sz="quarter" idx="11"/>
          </p:nvPr>
        </p:nvSpPr>
        <p:spPr/>
        <p:txBody>
          <a:bodyPr/>
          <a:lstStyle/>
          <a:p>
            <a:r>
              <a:rPr lang="en-US" smtClean="0"/>
              <a:t>Searching for innovation beyond standardization</a:t>
            </a:r>
            <a:endParaRPr lang="en-US"/>
          </a:p>
        </p:txBody>
      </p:sp>
      <p:sp>
        <p:nvSpPr>
          <p:cNvPr id="6" name="Slide Number Placeholder 5"/>
          <p:cNvSpPr>
            <a:spLocks noGrp="1"/>
          </p:cNvSpPr>
          <p:nvPr>
            <p:ph type="sldNum" sz="quarter" idx="12"/>
          </p:nvPr>
        </p:nvSpPr>
        <p:spPr/>
        <p:txBody>
          <a:bodyPr/>
          <a:lstStyle/>
          <a:p>
            <a:fld id="{34CC45C1-51C2-4F30-AA3C-47D6938F19C0}" type="slidenum">
              <a:rPr lang="en-US" smtClean="0"/>
              <a:pPr/>
              <a:t>30</a:t>
            </a:fld>
            <a:endParaRPr lang="en-US"/>
          </a:p>
        </p:txBody>
      </p:sp>
    </p:spTree>
    <p:extLst>
      <p:ext uri="{BB962C8B-B14F-4D97-AF65-F5344CB8AC3E}">
        <p14:creationId xmlns:p14="http://schemas.microsoft.com/office/powerpoint/2010/main" val="5918900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39552" y="116632"/>
            <a:ext cx="8229600" cy="1080120"/>
          </a:xfrm>
        </p:spPr>
        <p:txBody>
          <a:bodyPr>
            <a:normAutofit/>
          </a:bodyPr>
          <a:lstStyle/>
          <a:p>
            <a:r>
              <a:rPr lang="en-CA" sz="3200" dirty="0" err="1" smtClean="0"/>
              <a:t>Washback</a:t>
            </a:r>
            <a:r>
              <a:rPr lang="en-CA" sz="3200" dirty="0" smtClean="0"/>
              <a:t>: narrow definition </a:t>
            </a:r>
            <a:endParaRPr lang="en-CA" sz="16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917625104"/>
              </p:ext>
            </p:extLst>
          </p:nvPr>
        </p:nvGraphicFramePr>
        <p:xfrm>
          <a:off x="457200" y="1481138"/>
          <a:ext cx="8229600" cy="51882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Up Arrow 4"/>
          <p:cNvSpPr/>
          <p:nvPr/>
        </p:nvSpPr>
        <p:spPr>
          <a:xfrm>
            <a:off x="5292080" y="4365104"/>
            <a:ext cx="484632" cy="36004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6" name="Up Arrow 5"/>
          <p:cNvSpPr/>
          <p:nvPr/>
        </p:nvSpPr>
        <p:spPr>
          <a:xfrm>
            <a:off x="5292080" y="5373216"/>
            <a:ext cx="484632" cy="43204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7" name="Up Arrow 6"/>
          <p:cNvSpPr/>
          <p:nvPr/>
        </p:nvSpPr>
        <p:spPr>
          <a:xfrm>
            <a:off x="5220072" y="3356992"/>
            <a:ext cx="484632" cy="36004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8" name="Up Arrow 7"/>
          <p:cNvSpPr/>
          <p:nvPr/>
        </p:nvSpPr>
        <p:spPr>
          <a:xfrm>
            <a:off x="5220072" y="2348880"/>
            <a:ext cx="484632" cy="43204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9" name="TextBox 8"/>
          <p:cNvSpPr txBox="1"/>
          <p:nvPr/>
        </p:nvSpPr>
        <p:spPr>
          <a:xfrm flipH="1">
            <a:off x="7236296" y="4869160"/>
            <a:ext cx="1368152" cy="369332"/>
          </a:xfrm>
          <a:prstGeom prst="rect">
            <a:avLst/>
          </a:prstGeom>
          <a:solidFill>
            <a:srgbClr val="FF0000"/>
          </a:solidFill>
        </p:spPr>
        <p:txBody>
          <a:bodyPr wrap="square" rtlCol="0">
            <a:spAutoFit/>
          </a:bodyPr>
          <a:lstStyle/>
          <a:p>
            <a:pPr algn="ctr"/>
            <a:r>
              <a:rPr lang="en-US" dirty="0" smtClean="0"/>
              <a:t>LEARNING</a:t>
            </a:r>
            <a:endParaRPr lang="en-US" dirty="0"/>
          </a:p>
        </p:txBody>
      </p:sp>
      <p:sp>
        <p:nvSpPr>
          <p:cNvPr id="10" name="Right Arrow 9"/>
          <p:cNvSpPr/>
          <p:nvPr/>
        </p:nvSpPr>
        <p:spPr>
          <a:xfrm>
            <a:off x="6804248" y="4941168"/>
            <a:ext cx="432048" cy="2973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p:cNvCxnSpPr/>
          <p:nvPr/>
        </p:nvCxnSpPr>
        <p:spPr>
          <a:xfrm flipV="1">
            <a:off x="5776712" y="4365104"/>
            <a:ext cx="1459584" cy="18002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a:stCxn id="10" idx="0"/>
          </p:cNvCxnSpPr>
          <p:nvPr/>
        </p:nvCxnSpPr>
        <p:spPr>
          <a:xfrm flipV="1">
            <a:off x="7087634" y="4365104"/>
            <a:ext cx="148662" cy="576064"/>
          </a:xfrm>
          <a:prstGeom prst="line">
            <a:avLst/>
          </a:prstGeom>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7236296" y="4005064"/>
            <a:ext cx="1296144" cy="369332"/>
          </a:xfrm>
          <a:prstGeom prst="rect">
            <a:avLst/>
          </a:prstGeom>
          <a:noFill/>
        </p:spPr>
        <p:txBody>
          <a:bodyPr wrap="square" rtlCol="0">
            <a:spAutoFit/>
          </a:bodyPr>
          <a:lstStyle/>
          <a:p>
            <a:r>
              <a:rPr lang="en-US" dirty="0" err="1" smtClean="0"/>
              <a:t>washback</a:t>
            </a:r>
            <a:endParaRPr lang="en-US" dirty="0"/>
          </a:p>
        </p:txBody>
      </p:sp>
      <p:sp>
        <p:nvSpPr>
          <p:cNvPr id="18" name="Footer Placeholder 17"/>
          <p:cNvSpPr>
            <a:spLocks noGrp="1"/>
          </p:cNvSpPr>
          <p:nvPr>
            <p:ph type="ftr" sz="quarter" idx="11"/>
          </p:nvPr>
        </p:nvSpPr>
        <p:spPr/>
        <p:txBody>
          <a:bodyPr/>
          <a:lstStyle/>
          <a:p>
            <a:r>
              <a:rPr lang="en-US" smtClean="0"/>
              <a:t>Searching for innovation beyond standardization</a:t>
            </a:r>
            <a:endParaRPr lang="en-US"/>
          </a:p>
        </p:txBody>
      </p:sp>
      <p:sp>
        <p:nvSpPr>
          <p:cNvPr id="2" name="Date Placeholder 1"/>
          <p:cNvSpPr>
            <a:spLocks noGrp="1"/>
          </p:cNvSpPr>
          <p:nvPr>
            <p:ph type="dt" sz="half" idx="10"/>
          </p:nvPr>
        </p:nvSpPr>
        <p:spPr/>
        <p:txBody>
          <a:bodyPr/>
          <a:lstStyle/>
          <a:p>
            <a:r>
              <a:rPr lang="en-US" smtClean="0"/>
              <a:t>3/18/2018</a:t>
            </a:r>
            <a:endParaRPr lang="en-US"/>
          </a:p>
        </p:txBody>
      </p:sp>
      <p:sp>
        <p:nvSpPr>
          <p:cNvPr id="12" name="Slide Number Placeholder 11"/>
          <p:cNvSpPr>
            <a:spLocks noGrp="1"/>
          </p:cNvSpPr>
          <p:nvPr>
            <p:ph type="sldNum" sz="quarter" idx="12"/>
          </p:nvPr>
        </p:nvSpPr>
        <p:spPr/>
        <p:txBody>
          <a:bodyPr/>
          <a:lstStyle/>
          <a:p>
            <a:fld id="{34CC45C1-51C2-4F30-AA3C-47D6938F19C0}" type="slidenum">
              <a:rPr lang="en-US" smtClean="0"/>
              <a:pPr/>
              <a:t>4</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764704"/>
            <a:ext cx="8229600" cy="864096"/>
          </a:xfrm>
        </p:spPr>
        <p:txBody>
          <a:bodyPr>
            <a:normAutofit/>
          </a:bodyPr>
          <a:lstStyle/>
          <a:p>
            <a:r>
              <a:rPr lang="en-US" sz="3600" dirty="0" err="1" smtClean="0"/>
              <a:t>Washback</a:t>
            </a:r>
            <a:r>
              <a:rPr lang="en-US" sz="3600" dirty="0" smtClean="0"/>
              <a:t>: wide definition</a:t>
            </a:r>
            <a:endParaRPr lang="en-US" sz="3600"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112027030"/>
              </p:ext>
            </p:extLst>
          </p:nvPr>
        </p:nvGraphicFramePr>
        <p:xfrm>
          <a:off x="457200" y="1935163"/>
          <a:ext cx="8229600" cy="4389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Footer Placeholder 4"/>
          <p:cNvSpPr>
            <a:spLocks noGrp="1"/>
          </p:cNvSpPr>
          <p:nvPr>
            <p:ph type="ftr" sz="quarter" idx="11"/>
          </p:nvPr>
        </p:nvSpPr>
        <p:spPr/>
        <p:txBody>
          <a:bodyPr/>
          <a:lstStyle/>
          <a:p>
            <a:r>
              <a:rPr lang="en-US" smtClean="0"/>
              <a:t>Searching for innovation beyond standardization</a:t>
            </a:r>
            <a:endParaRPr lang="en-US"/>
          </a:p>
        </p:txBody>
      </p:sp>
      <p:sp>
        <p:nvSpPr>
          <p:cNvPr id="8" name="TextBox 7"/>
          <p:cNvSpPr txBox="1"/>
          <p:nvPr/>
        </p:nvSpPr>
        <p:spPr>
          <a:xfrm>
            <a:off x="3669804" y="4005064"/>
            <a:ext cx="1728192" cy="523220"/>
          </a:xfrm>
          <a:prstGeom prst="rect">
            <a:avLst/>
          </a:prstGeom>
          <a:solidFill>
            <a:schemeClr val="accent3">
              <a:lumMod val="60000"/>
              <a:lumOff val="40000"/>
            </a:schemeClr>
          </a:solidFill>
          <a:ln>
            <a:solidFill>
              <a:srgbClr val="FF0000"/>
            </a:solidFill>
          </a:ln>
        </p:spPr>
        <p:txBody>
          <a:bodyPr wrap="square" rtlCol="0">
            <a:spAutoFit/>
          </a:bodyPr>
          <a:lstStyle/>
          <a:p>
            <a:r>
              <a:rPr lang="en-US" sz="2800" b="1" dirty="0" smtClean="0">
                <a:solidFill>
                  <a:srgbClr val="FF0000"/>
                </a:solidFill>
              </a:rPr>
              <a:t>Learning</a:t>
            </a:r>
            <a:endParaRPr lang="en-US" sz="2800" b="1" dirty="0">
              <a:solidFill>
                <a:srgbClr val="FF0000"/>
              </a:solidFill>
            </a:endParaRPr>
          </a:p>
        </p:txBody>
      </p:sp>
      <p:cxnSp>
        <p:nvCxnSpPr>
          <p:cNvPr id="14" name="Straight Arrow Connector 13"/>
          <p:cNvCxnSpPr>
            <a:endCxn id="8" idx="0"/>
          </p:cNvCxnSpPr>
          <p:nvPr/>
        </p:nvCxnSpPr>
        <p:spPr>
          <a:xfrm>
            <a:off x="4533900" y="2852936"/>
            <a:ext cx="0" cy="115212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3491345" y="3669475"/>
            <a:ext cx="720615" cy="335589"/>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flipH="1">
            <a:off x="4860032" y="3669475"/>
            <a:ext cx="792088" cy="335589"/>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flipV="1">
            <a:off x="3563888" y="4528284"/>
            <a:ext cx="864096" cy="772924"/>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a:off x="4716016" y="4528284"/>
            <a:ext cx="864096" cy="772924"/>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3" name="Date Placeholder 2"/>
          <p:cNvSpPr>
            <a:spLocks noGrp="1"/>
          </p:cNvSpPr>
          <p:nvPr>
            <p:ph type="dt" sz="half" idx="10"/>
          </p:nvPr>
        </p:nvSpPr>
        <p:spPr/>
        <p:txBody>
          <a:bodyPr/>
          <a:lstStyle/>
          <a:p>
            <a:r>
              <a:rPr lang="en-US" smtClean="0"/>
              <a:t>3/18/2018</a:t>
            </a:r>
            <a:endParaRPr lang="en-US"/>
          </a:p>
        </p:txBody>
      </p:sp>
      <p:sp>
        <p:nvSpPr>
          <p:cNvPr id="9" name="Slide Number Placeholder 8"/>
          <p:cNvSpPr>
            <a:spLocks noGrp="1"/>
          </p:cNvSpPr>
          <p:nvPr>
            <p:ph type="sldNum" sz="quarter" idx="12"/>
          </p:nvPr>
        </p:nvSpPr>
        <p:spPr/>
        <p:txBody>
          <a:bodyPr/>
          <a:lstStyle/>
          <a:p>
            <a:fld id="{34CC45C1-51C2-4F30-AA3C-47D6938F19C0}" type="slidenum">
              <a:rPr lang="en-US" smtClean="0"/>
              <a:pPr/>
              <a:t>5</a:t>
            </a:fld>
            <a:endParaRPr lang="en-US"/>
          </a:p>
        </p:txBody>
      </p:sp>
    </p:spTree>
    <p:extLst>
      <p:ext uri="{BB962C8B-B14F-4D97-AF65-F5344CB8AC3E}">
        <p14:creationId xmlns:p14="http://schemas.microsoft.com/office/powerpoint/2010/main" val="31793379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Module &amp; Synergy</a:t>
            </a:r>
            <a:endParaRPr lang="en-US" sz="3200"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75647071"/>
              </p:ext>
            </p:extLst>
          </p:nvPr>
        </p:nvGraphicFramePr>
        <p:xfrm>
          <a:off x="457200" y="1935163"/>
          <a:ext cx="8229600" cy="4389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Footer Placeholder 4"/>
          <p:cNvSpPr>
            <a:spLocks noGrp="1"/>
          </p:cNvSpPr>
          <p:nvPr>
            <p:ph type="ftr" sz="quarter" idx="11"/>
          </p:nvPr>
        </p:nvSpPr>
        <p:spPr/>
        <p:txBody>
          <a:bodyPr/>
          <a:lstStyle/>
          <a:p>
            <a:r>
              <a:rPr lang="en-US" smtClean="0"/>
              <a:t>Searching for innovation beyond standardization</a:t>
            </a:r>
            <a:endParaRPr lang="en-US"/>
          </a:p>
        </p:txBody>
      </p:sp>
      <p:sp>
        <p:nvSpPr>
          <p:cNvPr id="8" name="Up-Down Arrow 7"/>
          <p:cNvSpPr/>
          <p:nvPr/>
        </p:nvSpPr>
        <p:spPr>
          <a:xfrm>
            <a:off x="4427983" y="2924944"/>
            <a:ext cx="288033" cy="576064"/>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Up-Down Arrow 8"/>
          <p:cNvSpPr/>
          <p:nvPr/>
        </p:nvSpPr>
        <p:spPr>
          <a:xfrm>
            <a:off x="4427983" y="4797152"/>
            <a:ext cx="288033" cy="576064"/>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Left-Right Arrow 9"/>
          <p:cNvSpPr/>
          <p:nvPr/>
        </p:nvSpPr>
        <p:spPr>
          <a:xfrm>
            <a:off x="5220072" y="4005064"/>
            <a:ext cx="576064" cy="28803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Left-Right Arrow 10"/>
          <p:cNvSpPr/>
          <p:nvPr/>
        </p:nvSpPr>
        <p:spPr>
          <a:xfrm>
            <a:off x="3347864" y="4005064"/>
            <a:ext cx="576064" cy="28803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Date Placeholder 2"/>
          <p:cNvSpPr>
            <a:spLocks noGrp="1"/>
          </p:cNvSpPr>
          <p:nvPr>
            <p:ph type="dt" sz="half" idx="10"/>
          </p:nvPr>
        </p:nvSpPr>
        <p:spPr/>
        <p:txBody>
          <a:bodyPr/>
          <a:lstStyle/>
          <a:p>
            <a:r>
              <a:rPr lang="en-US" smtClean="0"/>
              <a:t>3/18/2018</a:t>
            </a:r>
            <a:endParaRPr lang="en-US"/>
          </a:p>
        </p:txBody>
      </p:sp>
      <p:sp>
        <p:nvSpPr>
          <p:cNvPr id="12" name="Slide Number Placeholder 11"/>
          <p:cNvSpPr>
            <a:spLocks noGrp="1"/>
          </p:cNvSpPr>
          <p:nvPr>
            <p:ph type="sldNum" sz="quarter" idx="12"/>
          </p:nvPr>
        </p:nvSpPr>
        <p:spPr/>
        <p:txBody>
          <a:bodyPr/>
          <a:lstStyle/>
          <a:p>
            <a:fld id="{34CC45C1-51C2-4F30-AA3C-47D6938F19C0}" type="slidenum">
              <a:rPr lang="en-US" smtClean="0"/>
              <a:pPr/>
              <a:t>6</a:t>
            </a:fld>
            <a:endParaRPr lang="en-US"/>
          </a:p>
        </p:txBody>
      </p:sp>
    </p:spTree>
    <p:extLst>
      <p:ext uri="{BB962C8B-B14F-4D97-AF65-F5344CB8AC3E}">
        <p14:creationId xmlns:p14="http://schemas.microsoft.com/office/powerpoint/2010/main" val="29940453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What technology has made possible</a:t>
            </a:r>
            <a:endParaRPr lang="en-US" sz="3200"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262137414"/>
              </p:ext>
            </p:extLst>
          </p:nvPr>
        </p:nvGraphicFramePr>
        <p:xfrm>
          <a:off x="457200" y="1935163"/>
          <a:ext cx="8229600" cy="4389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Footer Placeholder 4"/>
          <p:cNvSpPr>
            <a:spLocks noGrp="1"/>
          </p:cNvSpPr>
          <p:nvPr>
            <p:ph type="ftr" sz="quarter" idx="11"/>
          </p:nvPr>
        </p:nvSpPr>
        <p:spPr/>
        <p:txBody>
          <a:bodyPr/>
          <a:lstStyle/>
          <a:p>
            <a:r>
              <a:rPr lang="en-US" smtClean="0"/>
              <a:t>Searching for innovation beyond standardization</a:t>
            </a:r>
            <a:endParaRPr lang="en-US"/>
          </a:p>
        </p:txBody>
      </p:sp>
      <p:sp>
        <p:nvSpPr>
          <p:cNvPr id="3" name="Date Placeholder 2"/>
          <p:cNvSpPr>
            <a:spLocks noGrp="1"/>
          </p:cNvSpPr>
          <p:nvPr>
            <p:ph type="dt" sz="half" idx="10"/>
          </p:nvPr>
        </p:nvSpPr>
        <p:spPr/>
        <p:txBody>
          <a:bodyPr/>
          <a:lstStyle/>
          <a:p>
            <a:r>
              <a:rPr lang="en-US" smtClean="0"/>
              <a:t>3/18/2018</a:t>
            </a:r>
            <a:endParaRPr lang="en-US"/>
          </a:p>
        </p:txBody>
      </p:sp>
      <p:sp>
        <p:nvSpPr>
          <p:cNvPr id="8" name="Slide Number Placeholder 7"/>
          <p:cNvSpPr>
            <a:spLocks noGrp="1"/>
          </p:cNvSpPr>
          <p:nvPr>
            <p:ph type="sldNum" sz="quarter" idx="12"/>
          </p:nvPr>
        </p:nvSpPr>
        <p:spPr/>
        <p:txBody>
          <a:bodyPr/>
          <a:lstStyle/>
          <a:p>
            <a:fld id="{34CC45C1-51C2-4F30-AA3C-47D6938F19C0}" type="slidenum">
              <a:rPr lang="en-US" smtClean="0"/>
              <a:pPr/>
              <a:t>7</a:t>
            </a:fld>
            <a:endParaRPr lang="en-US"/>
          </a:p>
        </p:txBody>
      </p:sp>
    </p:spTree>
    <p:extLst>
      <p:ext uri="{BB962C8B-B14F-4D97-AF65-F5344CB8AC3E}">
        <p14:creationId xmlns:p14="http://schemas.microsoft.com/office/powerpoint/2010/main" val="20955764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836712"/>
            <a:ext cx="8229600" cy="578328"/>
          </a:xfrm>
        </p:spPr>
        <p:txBody>
          <a:bodyPr/>
          <a:lstStyle/>
          <a:p>
            <a:r>
              <a:rPr lang="en-US" sz="3200" dirty="0" smtClean="0"/>
              <a:t>Essence of new paradigm</a:t>
            </a:r>
            <a:endParaRPr lang="en-US" sz="3200"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2483590073"/>
              </p:ext>
            </p:extLst>
          </p:nvPr>
        </p:nvGraphicFramePr>
        <p:xfrm>
          <a:off x="457200" y="1935163"/>
          <a:ext cx="8229600" cy="4389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Footer Placeholder 4"/>
          <p:cNvSpPr>
            <a:spLocks noGrp="1"/>
          </p:cNvSpPr>
          <p:nvPr>
            <p:ph type="ftr" sz="quarter" idx="11"/>
          </p:nvPr>
        </p:nvSpPr>
        <p:spPr/>
        <p:txBody>
          <a:bodyPr/>
          <a:lstStyle/>
          <a:p>
            <a:r>
              <a:rPr lang="en-US" smtClean="0"/>
              <a:t>Searching for innovation beyond standardization</a:t>
            </a:r>
            <a:endParaRPr lang="en-US"/>
          </a:p>
        </p:txBody>
      </p:sp>
      <p:sp>
        <p:nvSpPr>
          <p:cNvPr id="3" name="Date Placeholder 2"/>
          <p:cNvSpPr>
            <a:spLocks noGrp="1"/>
          </p:cNvSpPr>
          <p:nvPr>
            <p:ph type="dt" sz="half" idx="10"/>
          </p:nvPr>
        </p:nvSpPr>
        <p:spPr/>
        <p:txBody>
          <a:bodyPr/>
          <a:lstStyle/>
          <a:p>
            <a:r>
              <a:rPr lang="en-US" smtClean="0"/>
              <a:t>3/18/2018</a:t>
            </a:r>
            <a:endParaRPr lang="en-US"/>
          </a:p>
        </p:txBody>
      </p:sp>
      <p:sp>
        <p:nvSpPr>
          <p:cNvPr id="7" name="Slide Number Placeholder 6"/>
          <p:cNvSpPr>
            <a:spLocks noGrp="1"/>
          </p:cNvSpPr>
          <p:nvPr>
            <p:ph type="sldNum" sz="quarter" idx="12"/>
          </p:nvPr>
        </p:nvSpPr>
        <p:spPr/>
        <p:txBody>
          <a:bodyPr/>
          <a:lstStyle/>
          <a:p>
            <a:fld id="{34CC45C1-51C2-4F30-AA3C-47D6938F19C0}" type="slidenum">
              <a:rPr lang="en-US" smtClean="0"/>
              <a:pPr/>
              <a:t>8</a:t>
            </a:fld>
            <a:endParaRPr lang="en-US"/>
          </a:p>
        </p:txBody>
      </p:sp>
    </p:spTree>
    <p:extLst>
      <p:ext uri="{BB962C8B-B14F-4D97-AF65-F5344CB8AC3E}">
        <p14:creationId xmlns:p14="http://schemas.microsoft.com/office/powerpoint/2010/main" val="5250442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08688"/>
          </a:xfrm>
        </p:spPr>
        <p:txBody>
          <a:bodyPr>
            <a:normAutofit/>
          </a:bodyPr>
          <a:lstStyle/>
          <a:p>
            <a:r>
              <a:rPr lang="en-US" sz="3200" dirty="0"/>
              <a:t>Paradigm shifts in TJFL</a:t>
            </a:r>
            <a:endParaRPr lang="en-CA" sz="3200" dirty="0"/>
          </a:p>
        </p:txBody>
      </p:sp>
      <p:sp>
        <p:nvSpPr>
          <p:cNvPr id="3" name="Content Placeholder 2"/>
          <p:cNvSpPr>
            <a:spLocks noGrp="1"/>
          </p:cNvSpPr>
          <p:nvPr>
            <p:ph idx="1"/>
          </p:nvPr>
        </p:nvSpPr>
        <p:spPr/>
        <p:txBody>
          <a:bodyPr>
            <a:normAutofit fontScale="70000" lnSpcReduction="20000"/>
          </a:bodyPr>
          <a:lstStyle/>
          <a:p>
            <a:pPr lvl="0"/>
            <a:r>
              <a:rPr lang="en-US" sz="2800" dirty="0" smtClean="0"/>
              <a:t>Modular-Synergy </a:t>
            </a:r>
            <a:r>
              <a:rPr lang="en-US" sz="2800" dirty="0"/>
              <a:t>approach</a:t>
            </a:r>
            <a:endParaRPr lang="en-CA" sz="2800" dirty="0"/>
          </a:p>
          <a:p>
            <a:pPr lvl="1"/>
            <a:r>
              <a:rPr lang="en-US" dirty="0"/>
              <a:t>No core textbook</a:t>
            </a:r>
            <a:endParaRPr lang="en-CA" dirty="0"/>
          </a:p>
          <a:p>
            <a:pPr lvl="1"/>
            <a:r>
              <a:rPr lang="en-US" dirty="0"/>
              <a:t>Authoring instructional materials for specific purposes</a:t>
            </a:r>
            <a:endParaRPr lang="en-CA" dirty="0"/>
          </a:p>
          <a:p>
            <a:pPr lvl="1"/>
            <a:r>
              <a:rPr lang="en-US" dirty="0"/>
              <a:t>Each module has its own syllabus.</a:t>
            </a:r>
            <a:endParaRPr lang="en-CA" dirty="0"/>
          </a:p>
          <a:p>
            <a:pPr lvl="1"/>
            <a:r>
              <a:rPr lang="en-US" dirty="0"/>
              <a:t>Modules enhance synergistic effects.</a:t>
            </a:r>
            <a:endParaRPr lang="en-CA" dirty="0"/>
          </a:p>
          <a:p>
            <a:pPr lvl="1"/>
            <a:r>
              <a:rPr lang="en-US" dirty="0"/>
              <a:t>Developing materials to enhance synergy</a:t>
            </a:r>
            <a:endParaRPr lang="en-CA" dirty="0"/>
          </a:p>
          <a:p>
            <a:pPr lvl="1"/>
            <a:r>
              <a:rPr lang="en-US" dirty="0"/>
              <a:t>Personalizing instructional materials</a:t>
            </a:r>
            <a:endParaRPr lang="en-CA" dirty="0"/>
          </a:p>
          <a:p>
            <a:pPr lvl="1"/>
            <a:r>
              <a:rPr lang="en-US" dirty="0"/>
              <a:t>Developing internally condensed materials for short study period</a:t>
            </a:r>
            <a:endParaRPr lang="en-CA" dirty="0"/>
          </a:p>
          <a:p>
            <a:pPr lvl="1"/>
            <a:r>
              <a:rPr lang="en-US" dirty="0"/>
              <a:t>Communicative-empathic approach</a:t>
            </a:r>
            <a:endParaRPr lang="en-CA" dirty="0"/>
          </a:p>
          <a:p>
            <a:pPr lvl="1"/>
            <a:r>
              <a:rPr lang="en-US" dirty="0"/>
              <a:t>Content-based language learning</a:t>
            </a:r>
            <a:endParaRPr lang="en-CA" dirty="0"/>
          </a:p>
          <a:p>
            <a:pPr lvl="1"/>
            <a:r>
              <a:rPr lang="en-US" dirty="0"/>
              <a:t>Language learning for university education</a:t>
            </a:r>
            <a:endParaRPr lang="en-CA" dirty="0"/>
          </a:p>
          <a:p>
            <a:pPr lvl="1"/>
            <a:r>
              <a:rPr lang="en-US" dirty="0"/>
              <a:t>Taking advantage of extra curricular activities</a:t>
            </a:r>
            <a:endParaRPr lang="en-CA" dirty="0"/>
          </a:p>
          <a:p>
            <a:pPr lvl="1"/>
            <a:r>
              <a:rPr lang="en-US" dirty="0"/>
              <a:t>Increasing accessibility via the Internet </a:t>
            </a:r>
            <a:endParaRPr lang="en-CA" dirty="0"/>
          </a:p>
          <a:p>
            <a:pPr lvl="1"/>
            <a:r>
              <a:rPr lang="en-US" dirty="0"/>
              <a:t>Technology Enhanced Learning (TEL)</a:t>
            </a:r>
            <a:endParaRPr lang="en-CA" dirty="0"/>
          </a:p>
          <a:p>
            <a:pPr lvl="1"/>
            <a:r>
              <a:rPr lang="en-US" dirty="0"/>
              <a:t>Multi-dimensional – involving distant learners</a:t>
            </a:r>
            <a:endParaRPr lang="en-CA" dirty="0"/>
          </a:p>
          <a:p>
            <a:pPr lvl="1"/>
            <a:r>
              <a:rPr lang="en-US" dirty="0"/>
              <a:t>Empowering language professionals and learners</a:t>
            </a:r>
            <a:endParaRPr lang="en-CA" dirty="0"/>
          </a:p>
          <a:p>
            <a:endParaRPr lang="en-CA" dirty="0"/>
          </a:p>
        </p:txBody>
      </p:sp>
      <p:sp>
        <p:nvSpPr>
          <p:cNvPr id="5" name="Footer Placeholder 4"/>
          <p:cNvSpPr>
            <a:spLocks noGrp="1"/>
          </p:cNvSpPr>
          <p:nvPr>
            <p:ph type="ftr" sz="quarter" idx="11"/>
          </p:nvPr>
        </p:nvSpPr>
        <p:spPr/>
        <p:txBody>
          <a:bodyPr/>
          <a:lstStyle/>
          <a:p>
            <a:r>
              <a:rPr lang="en-US" smtClean="0"/>
              <a:t>Searching for innovation beyond standardization</a:t>
            </a:r>
            <a:endParaRPr lang="en-US"/>
          </a:p>
        </p:txBody>
      </p:sp>
      <p:sp>
        <p:nvSpPr>
          <p:cNvPr id="7" name="Date Placeholder 6"/>
          <p:cNvSpPr>
            <a:spLocks noGrp="1"/>
          </p:cNvSpPr>
          <p:nvPr>
            <p:ph type="dt" sz="half" idx="10"/>
          </p:nvPr>
        </p:nvSpPr>
        <p:spPr/>
        <p:txBody>
          <a:bodyPr/>
          <a:lstStyle/>
          <a:p>
            <a:r>
              <a:rPr lang="en-US" smtClean="0"/>
              <a:t>3/18/2018</a:t>
            </a:r>
            <a:endParaRPr lang="en-US"/>
          </a:p>
        </p:txBody>
      </p:sp>
      <p:sp>
        <p:nvSpPr>
          <p:cNvPr id="8" name="Slide Number Placeholder 7"/>
          <p:cNvSpPr>
            <a:spLocks noGrp="1"/>
          </p:cNvSpPr>
          <p:nvPr>
            <p:ph type="sldNum" sz="quarter" idx="12"/>
          </p:nvPr>
        </p:nvSpPr>
        <p:spPr/>
        <p:txBody>
          <a:bodyPr/>
          <a:lstStyle/>
          <a:p>
            <a:fld id="{34CC45C1-51C2-4F30-AA3C-47D6938F19C0}" type="slidenum">
              <a:rPr lang="en-US" smtClean="0"/>
              <a:pPr/>
              <a:t>9</a:t>
            </a:fld>
            <a:endParaRPr lang="en-US"/>
          </a:p>
        </p:txBody>
      </p:sp>
    </p:spTree>
    <p:extLst>
      <p:ext uri="{BB962C8B-B14F-4D97-AF65-F5344CB8AC3E}">
        <p14:creationId xmlns:p14="http://schemas.microsoft.com/office/powerpoint/2010/main" val="1995657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1952</TotalTime>
  <Words>3552</Words>
  <Application>Microsoft Office PowerPoint</Application>
  <PresentationFormat>On-screen Show (4:3)</PresentationFormat>
  <Paragraphs>465</Paragraphs>
  <Slides>30</Slides>
  <Notes>1</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Flow</vt:lpstr>
      <vt:lpstr>Searching for innovation beyond standardization</vt:lpstr>
      <vt:lpstr>State of affairs surrounding university education </vt:lpstr>
      <vt:lpstr>Washback hypothesis</vt:lpstr>
      <vt:lpstr>Washback: narrow definition </vt:lpstr>
      <vt:lpstr>Washback: wide definition</vt:lpstr>
      <vt:lpstr>Module &amp; Synergy</vt:lpstr>
      <vt:lpstr>What technology has made possible</vt:lpstr>
      <vt:lpstr>Essence of new paradigm</vt:lpstr>
      <vt:lpstr>Paradigm shifts in TJFL</vt:lpstr>
      <vt:lpstr>Japanese program @ YorkU</vt:lpstr>
      <vt:lpstr>Washback to create differences </vt:lpstr>
      <vt:lpstr>A case of intended washback: oral tests</vt:lpstr>
      <vt:lpstr>Unintended washback: online testing using Moodle</vt:lpstr>
      <vt:lpstr>    Implementation and objectives of online testing</vt:lpstr>
      <vt:lpstr>Positive washback effects</vt:lpstr>
      <vt:lpstr>Negative washback effects</vt:lpstr>
      <vt:lpstr>Powerful influence of standardization </vt:lpstr>
      <vt:lpstr>Paradigm shift by Jacobs &amp; Farrel (2001)</vt:lpstr>
      <vt:lpstr>Innovation</vt:lpstr>
      <vt:lpstr>Innovation (cont.)</vt:lpstr>
      <vt:lpstr>Use of technology</vt:lpstr>
      <vt:lpstr>Global level: JLPT new framework</vt:lpstr>
      <vt:lpstr>Standardization as a lowest common denominator approach? </vt:lpstr>
      <vt:lpstr>JLPT: Pros</vt:lpstr>
      <vt:lpstr>JLPT: Cons</vt:lpstr>
      <vt:lpstr>JLPT: Cons (cont.)</vt:lpstr>
      <vt:lpstr>Conclusion</vt:lpstr>
      <vt:lpstr>Conclusion (cont.)</vt:lpstr>
      <vt:lpstr>References:</vt:lpstr>
      <vt:lpstr>References (cont.)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Paradigm shift and washback in TJFL</dc:title>
  <dc:creator>Norio Ota</dc:creator>
  <cp:lastModifiedBy>nota</cp:lastModifiedBy>
  <cp:revision>188</cp:revision>
  <cp:lastPrinted>2012-08-28T02:15:55Z</cp:lastPrinted>
  <dcterms:created xsi:type="dcterms:W3CDTF">2011-07-20T10:42:11Z</dcterms:created>
  <dcterms:modified xsi:type="dcterms:W3CDTF">2018-03-12T02:53:52Z</dcterms:modified>
</cp:coreProperties>
</file>